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3F8_B278B253.xml" ContentType="application/vnd.ms-powerpoint.comments+xml"/>
  <Override PartName="/ppt/comments/modernComment_3EB_904408FD.xml" ContentType="application/vnd.ms-powerpoint.comments+xml"/>
  <Override PartName="/ppt/comments/modernComment_384_391407D9.xml" ContentType="application/vnd.ms-powerpoint.comments+xml"/>
  <Override PartName="/ppt/comments/modernComment_3A8_200C7AC0.xml" ContentType="application/vnd.ms-powerpoint.comments+xml"/>
  <Override PartName="/ppt/comments/modernComment_3AD_A2163F51.xml" ContentType="application/vnd.ms-powerpoint.comments+xml"/>
  <Override PartName="/ppt/comments/modernComment_3C1_107DCC15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autoCompressPictures="0">
  <p:sldMasterIdLst>
    <p:sldMasterId id="2147483700" r:id="rId1"/>
  </p:sldMasterIdLst>
  <p:notesMasterIdLst>
    <p:notesMasterId r:id="rId58"/>
  </p:notesMasterIdLst>
  <p:handoutMasterIdLst>
    <p:handoutMasterId r:id="rId59"/>
  </p:handoutMasterIdLst>
  <p:sldIdLst>
    <p:sldId id="954" r:id="rId2"/>
    <p:sldId id="889" r:id="rId3"/>
    <p:sldId id="1004" r:id="rId4"/>
    <p:sldId id="947" r:id="rId5"/>
    <p:sldId id="1015" r:id="rId6"/>
    <p:sldId id="1014" r:id="rId7"/>
    <p:sldId id="1012" r:id="rId8"/>
    <p:sldId id="1006" r:id="rId9"/>
    <p:sldId id="1010" r:id="rId10"/>
    <p:sldId id="1008" r:id="rId11"/>
    <p:sldId id="1007" r:id="rId12"/>
    <p:sldId id="923" r:id="rId13"/>
    <p:sldId id="1016" r:id="rId14"/>
    <p:sldId id="1017" r:id="rId15"/>
    <p:sldId id="1003" r:id="rId16"/>
    <p:sldId id="900" r:id="rId17"/>
    <p:sldId id="902" r:id="rId18"/>
    <p:sldId id="921" r:id="rId19"/>
    <p:sldId id="922" r:id="rId20"/>
    <p:sldId id="903" r:id="rId21"/>
    <p:sldId id="906" r:id="rId22"/>
    <p:sldId id="907" r:id="rId23"/>
    <p:sldId id="910" r:id="rId24"/>
    <p:sldId id="930" r:id="rId25"/>
    <p:sldId id="911" r:id="rId26"/>
    <p:sldId id="934" r:id="rId27"/>
    <p:sldId id="912" r:id="rId28"/>
    <p:sldId id="913" r:id="rId29"/>
    <p:sldId id="915" r:id="rId30"/>
    <p:sldId id="916" r:id="rId31"/>
    <p:sldId id="936" r:id="rId32"/>
    <p:sldId id="937" r:id="rId33"/>
    <p:sldId id="941" r:id="rId34"/>
    <p:sldId id="945" r:id="rId35"/>
    <p:sldId id="1023" r:id="rId36"/>
    <p:sldId id="946" r:id="rId37"/>
    <p:sldId id="1019" r:id="rId38"/>
    <p:sldId id="949" r:id="rId39"/>
    <p:sldId id="1022" r:id="rId40"/>
    <p:sldId id="950" r:id="rId41"/>
    <p:sldId id="951" r:id="rId42"/>
    <p:sldId id="958" r:id="rId43"/>
    <p:sldId id="959" r:id="rId44"/>
    <p:sldId id="960" r:id="rId45"/>
    <p:sldId id="961" r:id="rId46"/>
    <p:sldId id="992" r:id="rId47"/>
    <p:sldId id="995" r:id="rId48"/>
    <p:sldId id="994" r:id="rId49"/>
    <p:sldId id="991" r:id="rId50"/>
    <p:sldId id="993" r:id="rId51"/>
    <p:sldId id="996" r:id="rId52"/>
    <p:sldId id="997" r:id="rId53"/>
    <p:sldId id="1000" r:id="rId54"/>
    <p:sldId id="998" r:id="rId55"/>
    <p:sldId id="999" r:id="rId56"/>
    <p:sldId id="1001" r:id="rId57"/>
  </p:sldIdLst>
  <p:sldSz cx="9906000" cy="6858000" type="A4"/>
  <p:notesSz cx="6807200" cy="9939338"/>
  <p:embeddedFontLs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Spoqa Han Sans Neo Bold" panose="020B0800000000000000" pitchFamily="50" charset="-127"/>
      <p:bold r:id="rId64"/>
    </p:embeddedFont>
    <p:embeddedFont>
      <p:font typeface="Spoqa Han Sans Neo Regular" panose="020B0500000000000000"/>
      <p:regular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048D0A32-9CE0-4B76-8A98-706DE0CC5267}">
          <p14:sldIdLst/>
        </p14:section>
        <p14:section name="개요" id="{A3B9DA6D-75BD-4B17-A0FC-59DED6E9F45A}">
          <p14:sldIdLst/>
        </p14:section>
        <p14:section name="진단 결과 요약" id="{85BA93E5-6E72-4177-A141-A61FBB8E3DB2}">
          <p14:sldIdLst/>
        </p14:section>
        <p14:section name="전문가 진단" id="{487A9A63-73D1-4647-A647-557C9F3D4581}">
          <p14:sldIdLst/>
        </p14:section>
        <p14:section name="메인" id="{8C0759D2-E5FC-400F-8592-CFAD4B29558A}">
          <p14:sldIdLst>
            <p14:sldId id="954"/>
            <p14:sldId id="889"/>
          </p14:sldIdLst>
        </p14:section>
        <p14:section name="회원서비스 &gt; 회원가입 &gt; 정보입력" id="{92BB6594-1213-4AE6-9F49-713CFB5AACF3}">
          <p14:sldIdLst>
            <p14:sldId id="1004"/>
          </p14:sldIdLst>
        </p14:section>
        <p14:section name="통합검색" id="{A6D978BE-6D92-4DDE-99D0-AB785DF185B8}">
          <p14:sldIdLst>
            <p14:sldId id="947"/>
            <p14:sldId id="1015"/>
            <p14:sldId id="1014"/>
            <p14:sldId id="1012"/>
          </p14:sldIdLst>
        </p14:section>
        <p14:section name="챗봇" id="{D48C6020-6210-4FF4-AB20-25F8D1A6DD4E}">
          <p14:sldIdLst>
            <p14:sldId id="1006"/>
            <p14:sldId id="1010"/>
            <p14:sldId id="1008"/>
            <p14:sldId id="1007"/>
          </p14:sldIdLst>
        </p14:section>
        <p14:section name="부동산 &gt; 물건 &gt; 물건검색 &gt; 지도검색 &gt; 목록" id="{E6FAA0BC-9C31-493E-A9F5-83E6AE71B82D}">
          <p14:sldIdLst/>
        </p14:section>
        <p14:section name="부동산 &gt; 물건 &gt; 물건검색 &gt; 상세조건검색 &gt; 목록" id="{884851A5-002C-47B1-AD37-B39588AACF5E}">
          <p14:sldIdLst>
            <p14:sldId id="923"/>
          </p14:sldIdLst>
        </p14:section>
        <p14:section name="부동산 &gt; 물건 &gt; 물건검색 &gt; 상세조건검색 &gt; 물건정보" id="{12964652-7109-498B-9AEB-099D636013E0}">
          <p14:sldIdLst>
            <p14:sldId id="1016"/>
            <p14:sldId id="1017"/>
          </p14:sldIdLst>
        </p14:section>
        <p14:section name="부동산 &gt; 물건 &gt; 물건검색 &gt; 상세조건검색 &gt; 물건정보 &gt; 1. 입찰정보확인 및 준수규칙동의" id="{128C61FC-F156-407F-BC6A-7750AD5B95F8}">
          <p14:sldIdLst/>
        </p14:section>
        <p14:section name="부동산 &gt; 물건 &gt; 물건검색 &gt; 상세조건검색 &gt; 물건정보 &gt; 2. 입찰서작성 및 제출" id="{0490FF4B-69D0-4B8B-8733-27FDDAB0765E}">
          <p14:sldIdLst/>
        </p14:section>
        <p14:section name="부동산 &gt; 물건 &gt; 물건검색 &gt; 상세조건검색 &gt; 물건정보 &gt; 3. 입찰서 제출완료 및 보증금납부안내" id="{2597F9C9-C4CA-48D4-A915-ECC4346A5E2E}">
          <p14:sldIdLst>
            <p14:sldId id="1003"/>
          </p14:sldIdLst>
        </p14:section>
        <p14:section name="부동산 &gt; 물건 &gt; 신규물건 &gt; 목록" id="{8B15B90C-D64A-494B-8C6D-1E91D1785096}">
          <p14:sldIdLst>
            <p14:sldId id="900"/>
            <p14:sldId id="902"/>
            <p14:sldId id="921"/>
            <p14:sldId id="922"/>
          </p14:sldIdLst>
        </p14:section>
        <p14:section name="부동산 &gt; 물건 &gt; 공고목록 &gt; 전체" id="{7C116B2F-16C4-49CC-B3FB-7757C5A84D98}">
          <p14:sldIdLst/>
        </p14:section>
        <p14:section name="부동산 &gt; 물건 &gt; 공고목록 &gt; 상세" id="{9092D9B8-B734-4F41-BE3E-771AF5B9709E}">
          <p14:sldIdLst>
            <p14:sldId id="903"/>
            <p14:sldId id="906"/>
          </p14:sldIdLst>
        </p14:section>
        <p14:section name="부동산 &gt; 테마물건 &gt; 목록" id="{70B13390-BF4B-4312-8ED2-1BE2E08E41D1}">
          <p14:sldIdLst>
            <p14:sldId id="907"/>
          </p14:sldIdLst>
        </p14:section>
        <p14:section name="부동산 &gt; 테마물건 &gt; 상세" id="{C32D75E6-7E42-4654-B198-6DD288B3B717}">
          <p14:sldIdLst/>
        </p14:section>
        <p14:section name="동산/기타자산 &gt; 동산/기타자산 HOME" id="{3529A6FA-7791-452B-957C-E9B0694E46DC}">
          <p14:sldIdLst>
            <p14:sldId id="910"/>
            <p14:sldId id="930"/>
          </p14:sldIdLst>
        </p14:section>
        <p14:section name="동산/기타자산 &gt; 물건 &gt; 캠코 압류재산 전용관 &gt; 목록" id="{C15E7F07-C3DE-4943-B6DE-E1F8B846137E}">
          <p14:sldIdLst>
            <p14:sldId id="911"/>
            <p14:sldId id="934"/>
          </p14:sldIdLst>
        </p14:section>
        <p14:section name="동산/기타자산 &gt; 물건 &gt; 캠코 압류재산 전용관 &gt; 상세" id="{81745937-BC28-4A0A-8C0D-89F3AE1B5519}">
          <p14:sldIdLst>
            <p14:sldId id="912"/>
          </p14:sldIdLst>
        </p14:section>
        <p14:section name="동산/기타자산 &gt; 공고 &gt; 신규공고 &gt; 목록" id="{E11F3A56-787F-4006-AD17-1B7059ABD8CE}">
          <p14:sldIdLst>
            <p14:sldId id="913"/>
          </p14:sldIdLst>
        </p14:section>
        <p14:section name="동산/기타자산 &gt; 공고 &gt; 신규공고 &gt; 상세" id="{8042F06A-5517-44B1-9287-AD379FA513A4}">
          <p14:sldIdLst>
            <p14:sldId id="915"/>
          </p14:sldIdLst>
        </p14:section>
        <p14:section name="정부재산정보공개 &gt; 국유일반재산안내 &gt; 국유재산소개" id="{A059CD79-2946-4500-AA76-6209053377EA}">
          <p14:sldIdLst>
            <p14:sldId id="916"/>
            <p14:sldId id="936"/>
          </p14:sldIdLst>
        </p14:section>
        <p14:section name="정부재산정보공개 &gt; 공유일반재산안내 &gt; 매각안내" id="{DF9EF803-D176-4F29-9523-97405B15E717}">
          <p14:sldIdLst>
            <p14:sldId id="937"/>
          </p14:sldIdLst>
        </p14:section>
        <p14:section name="입찰/이용안내 &gt; 자료실 &gt; 서식자료 &gt; 전체" id="{4F84E829-CCE5-4CAE-8436-42752811C3E9}">
          <p14:sldIdLst/>
        </p14:section>
        <p14:section name="사회공헌장터 &gt; 온비드 온스토어 &gt; 온비드 온스토어 안내" id="{68199378-0753-4173-A24C-E06490EEACE5}">
          <p14:sldIdLst>
            <p14:sldId id="941"/>
          </p14:sldIdLst>
        </p14:section>
        <p14:section name="사회공헌장터 &gt; 나눔매칭 &gt; 기부물건조회 &gt; 상세" id="{B510C744-6BD1-4646-8CF7-C11FEF9D5ECB}">
          <p14:sldIdLst/>
        </p14:section>
        <p14:section name="나의온비드 &gt; 나의 온비드 메인" id="{5D42F125-A6D3-4BD6-A96D-18EA211B63BD}">
          <p14:sldIdLst>
            <p14:sldId id="945"/>
            <p14:sldId id="1023"/>
          </p14:sldIdLst>
        </p14:section>
        <p14:section name="나의온비드 &gt; 인증서관리 &gt; 인증서 등록/삭제 &gt; 목록" id="{285324D4-B90B-4546-8CF6-EE63E0CE80D2}">
          <p14:sldIdLst>
            <p14:sldId id="946"/>
          </p14:sldIdLst>
        </p14:section>
        <p14:section name="나의온비드 &gt; 입찰관리 &gt; 환불계좌관리" id="{B6852314-257B-44C8-86E6-469BB5AD34C4}">
          <p14:sldIdLst>
            <p14:sldId id="1019"/>
          </p14:sldIdLst>
        </p14:section>
        <p14:section name="나의온비드 &gt; 관심리스트" id="{B26BC5BB-F01F-4EA5-B8E9-B035BA71A509}">
          <p14:sldIdLst>
            <p14:sldId id="949"/>
          </p14:sldIdLst>
        </p14:section>
        <p14:section name="나의온비드 &gt; 맞춤서비스 &gt; 맞춤설정" id="{73E7CF5B-CFA8-4DE0-A49C-D6F5AF6FB4C0}">
          <p14:sldIdLst>
            <p14:sldId id="1022"/>
            <p14:sldId id="950"/>
          </p14:sldIdLst>
        </p14:section>
        <p14:section name="나의 온비드 &gt; 온비드 활용후기 &gt; 목록" id="{6B7B7CBB-8A8B-4D94-B0B7-711128C9B057}">
          <p14:sldIdLst>
            <p14:sldId id="951"/>
          </p14:sldIdLst>
        </p14:section>
        <p14:section name="홍보마당 &gt; 정보마당 &gt; 회원권시세조회 &gt; 골프회원권" id="{ED1C81F1-712C-4907-B3F8-0572ABA5DB6E}">
          <p14:sldIdLst>
            <p14:sldId id="958"/>
            <p14:sldId id="959"/>
          </p14:sldIdLst>
        </p14:section>
        <p14:section name="홍보마당 &gt; 온비드카드뉴스 &gt; 상세" id="{3733996B-E3F2-4DF2-ABCD-045F95AD02C3}">
          <p14:sldIdLst>
            <p14:sldId id="960"/>
            <p14:sldId id="961"/>
          </p14:sldIdLst>
        </p14:section>
        <p14:section name="홍보마당 &gt; 온비드 소식지 &gt; (舊)온비드 나들이 &gt; 상세" id="{7D23F743-5F33-490D-8AD5-1494C776E976}">
          <p14:sldIdLst>
            <p14:sldId id="992"/>
            <p14:sldId id="995"/>
            <p14:sldId id="994"/>
            <p14:sldId id="991"/>
            <p14:sldId id="993"/>
          </p14:sldIdLst>
        </p14:section>
        <p14:section name="홍보마당 &gt; 온비드 활용후기 &gt; 역대 수기 공모전 당선작 &gt; 상세" id="{41E81E8E-41D2-4B33-9D55-BF1337459036}">
          <p14:sldIdLst>
            <p14:sldId id="996"/>
          </p14:sldIdLst>
        </p14:section>
        <p14:section name="이용약관" id="{2270138D-11D0-4139-93C0-F3AD0646A4C6}">
          <p14:sldIdLst>
            <p14:sldId id="997"/>
          </p14:sldIdLst>
        </p14:section>
        <p14:section name="개인정보처리방침" id="{3A66D585-8089-4F75-B744-3A36DC8A823D}">
          <p14:sldIdLst>
            <p14:sldId id="1000"/>
            <p14:sldId id="998"/>
            <p14:sldId id="999"/>
            <p14:sldId id="1001"/>
          </p14:sldIdLst>
        </p14:section>
        <p14:section name="끝표지" id="{AF4D44C7-8EE4-4CED-9324-36A442E5D3CF}">
          <p14:sldIdLst/>
        </p14:section>
        <p14:section name="백업" id="{5213ED7C-4D49-4325-8EF6-421A204C498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D57D48-4098-80A9-8E46-617B0BCEC2EB}" name="김명호" initials="명김" userId="S::kmh@snclabcorp.onmicrosoft.com::e0d603aa-548e-418b-a070-918475337925" providerId="AD"/>
  <p188:author id="{40BC7F51-CC62-907A-58E1-6132A187EF0E}" name="김기연" initials="기김" userId="S::gykim@snclabcorp.onmicrosoft.com::d1822779-7e1c-4a24-b8f6-8af2faa366f0" providerId="AD"/>
  <p188:author id="{A7AE478D-3794-0E20-6A17-93DA40387FA0}" name="이연재" initials="이" userId="S::jay@snclabcorp.onmicrosoft.com::045bb118-b50f-4c52-b48b-97425183e9a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Giyeon" initials="KG" lastIdx="7" clrIdx="0">
    <p:extLst>
      <p:ext uri="{19B8F6BF-5375-455C-9EA6-DF929625EA0E}">
        <p15:presenceInfo xmlns:p15="http://schemas.microsoft.com/office/powerpoint/2012/main" userId="eae28d0ded6e68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933"/>
    <a:srgbClr val="9F9F9F"/>
    <a:srgbClr val="A0B3A5"/>
    <a:srgbClr val="C9D1CD"/>
    <a:srgbClr val="F5F6F8"/>
    <a:srgbClr val="F0F2F5"/>
    <a:srgbClr val="F9F9F9"/>
    <a:srgbClr val="D4D8F2"/>
    <a:srgbClr val="E6550D"/>
    <a:srgbClr val="F03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5" autoAdjust="0"/>
    <p:restoredTop sz="96071" autoAdjust="0"/>
  </p:normalViewPr>
  <p:slideViewPr>
    <p:cSldViewPr showGuides="1">
      <p:cViewPr varScale="1">
        <p:scale>
          <a:sx n="91" d="100"/>
          <a:sy n="91" d="100"/>
        </p:scale>
        <p:origin x="1218" y="96"/>
      </p:cViewPr>
      <p:guideLst/>
    </p:cSldViewPr>
  </p:slideViewPr>
  <p:outlineViewPr>
    <p:cViewPr>
      <p:scale>
        <a:sx n="33" d="100"/>
        <a:sy n="33" d="100"/>
      </p:scale>
      <p:origin x="0" y="-21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138" y="84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연재" userId="045bb118-b50f-4c52-b48b-97425183e9ac" providerId="ADAL" clId="{57E157E7-46A2-444A-9586-3EB639AFD1BE}"/>
    <pc:docChg chg="undo redo custSel addSld delSld modSld sldOrd addSection delSection modSection">
      <pc:chgData name="이연재" userId="045bb118-b50f-4c52-b48b-97425183e9ac" providerId="ADAL" clId="{57E157E7-46A2-444A-9586-3EB639AFD1BE}" dt="2024-07-18T05:12:08.885" v="15935" actId="20577"/>
      <pc:docMkLst>
        <pc:docMk/>
      </pc:docMkLst>
      <pc:sldChg chg="addSp delSp mod">
        <pc:chgData name="이연재" userId="045bb118-b50f-4c52-b48b-97425183e9ac" providerId="ADAL" clId="{57E157E7-46A2-444A-9586-3EB639AFD1BE}" dt="2024-07-16T07:26:42.110" v="11534" actId="22"/>
        <pc:sldMkLst>
          <pc:docMk/>
          <pc:sldMk cId="663090028" sldId="259"/>
        </pc:sldMkLst>
        <pc:spChg chg="add del">
          <ac:chgData name="이연재" userId="045bb118-b50f-4c52-b48b-97425183e9ac" providerId="ADAL" clId="{57E157E7-46A2-444A-9586-3EB639AFD1BE}" dt="2024-07-16T07:26:42.110" v="11534" actId="22"/>
          <ac:spMkLst>
            <pc:docMk/>
            <pc:sldMk cId="663090028" sldId="259"/>
            <ac:spMk id="7" creationId="{83D1E76E-604C-5C02-B8C1-C183F146B39F}"/>
          </ac:spMkLst>
        </pc:spChg>
      </pc:sldChg>
      <pc:sldChg chg="addSp modSp mod">
        <pc:chgData name="이연재" userId="045bb118-b50f-4c52-b48b-97425183e9ac" providerId="ADAL" clId="{57E157E7-46A2-444A-9586-3EB639AFD1BE}" dt="2024-07-18T00:33:46.572" v="15481" actId="1038"/>
        <pc:sldMkLst>
          <pc:docMk/>
          <pc:sldMk cId="438729540" sldId="390"/>
        </pc:sldMkLst>
        <pc:spChg chg="mod">
          <ac:chgData name="이연재" userId="045bb118-b50f-4c52-b48b-97425183e9ac" providerId="ADAL" clId="{57E157E7-46A2-444A-9586-3EB639AFD1BE}" dt="2024-07-18T00:30:42.929" v="15252" actId="6549"/>
          <ac:spMkLst>
            <pc:docMk/>
            <pc:sldMk cId="438729540" sldId="390"/>
            <ac:spMk id="11" creationId="{63326F73-BBCD-4955-8B15-F6D9CEAD1B35}"/>
          </ac:spMkLst>
        </pc:spChg>
        <pc:spChg chg="mod">
          <ac:chgData name="이연재" userId="045bb118-b50f-4c52-b48b-97425183e9ac" providerId="ADAL" clId="{57E157E7-46A2-444A-9586-3EB639AFD1BE}" dt="2024-07-18T00:30:48.438" v="15254" actId="1035"/>
          <ac:spMkLst>
            <pc:docMk/>
            <pc:sldMk cId="438729540" sldId="390"/>
            <ac:spMk id="13" creationId="{F9232945-203E-5F92-8231-BEFB676F37C8}"/>
          </ac:spMkLst>
        </pc:spChg>
        <pc:spChg chg="add mod">
          <ac:chgData name="이연재" userId="045bb118-b50f-4c52-b48b-97425183e9ac" providerId="ADAL" clId="{57E157E7-46A2-444A-9586-3EB639AFD1BE}" dt="2024-07-18T00:33:46.572" v="15481" actId="1038"/>
          <ac:spMkLst>
            <pc:docMk/>
            <pc:sldMk cId="438729540" sldId="390"/>
            <ac:spMk id="15" creationId="{C76D19B1-E0C8-19F6-9CFB-D6BB89FCCBBA}"/>
          </ac:spMkLst>
        </pc:spChg>
        <pc:picChg chg="add mod">
          <ac:chgData name="이연재" userId="045bb118-b50f-4c52-b48b-97425183e9ac" providerId="ADAL" clId="{57E157E7-46A2-444A-9586-3EB639AFD1BE}" dt="2024-07-18T00:32:48.800" v="15400" actId="1076"/>
          <ac:picMkLst>
            <pc:docMk/>
            <pc:sldMk cId="438729540" sldId="390"/>
            <ac:picMk id="8" creationId="{5E7BB629-4E5B-466A-F5CD-803D13A942F6}"/>
          </ac:picMkLst>
        </pc:picChg>
        <pc:picChg chg="add mod">
          <ac:chgData name="이연재" userId="045bb118-b50f-4c52-b48b-97425183e9ac" providerId="ADAL" clId="{57E157E7-46A2-444A-9586-3EB639AFD1BE}" dt="2024-07-18T00:32:34.097" v="15396"/>
          <ac:picMkLst>
            <pc:docMk/>
            <pc:sldMk cId="438729540" sldId="390"/>
            <ac:picMk id="10" creationId="{879AF989-E126-6E5E-271C-E0B8B10B2D24}"/>
          </ac:picMkLst>
        </pc:picChg>
        <pc:picChg chg="mod">
          <ac:chgData name="이연재" userId="045bb118-b50f-4c52-b48b-97425183e9ac" providerId="ADAL" clId="{57E157E7-46A2-444A-9586-3EB639AFD1BE}" dt="2024-07-17T08:36:20.883" v="14828" actId="1076"/>
          <ac:picMkLst>
            <pc:docMk/>
            <pc:sldMk cId="438729540" sldId="390"/>
            <ac:picMk id="14" creationId="{33BF0BD6-662E-E37B-105B-7E95DEA623AB}"/>
          </ac:picMkLst>
        </pc:picChg>
      </pc:sldChg>
      <pc:sldChg chg="ord">
        <pc:chgData name="이연재" userId="045bb118-b50f-4c52-b48b-97425183e9ac" providerId="ADAL" clId="{57E157E7-46A2-444A-9586-3EB639AFD1BE}" dt="2024-07-16T04:37:41.803" v="10042"/>
        <pc:sldMkLst>
          <pc:docMk/>
          <pc:sldMk cId="1588033579" sldId="888"/>
        </pc:sldMkLst>
      </pc:sldChg>
      <pc:sldChg chg="addSp delSp modSp mod">
        <pc:chgData name="이연재" userId="045bb118-b50f-4c52-b48b-97425183e9ac" providerId="ADAL" clId="{57E157E7-46A2-444A-9586-3EB639AFD1BE}" dt="2024-07-17T02:51:54.249" v="14148"/>
        <pc:sldMkLst>
          <pc:docMk/>
          <pc:sldMk cId="3081275105" sldId="892"/>
        </pc:sldMkLst>
        <pc:spChg chg="mod">
          <ac:chgData name="이연재" userId="045bb118-b50f-4c52-b48b-97425183e9ac" providerId="ADAL" clId="{57E157E7-46A2-444A-9586-3EB639AFD1BE}" dt="2024-07-17T02:51:19.113" v="14130"/>
          <ac:spMkLst>
            <pc:docMk/>
            <pc:sldMk cId="3081275105" sldId="892"/>
            <ac:spMk id="5" creationId="{2C4FD8BC-FD84-4792-9003-EE70E69AAC64}"/>
          </ac:spMkLst>
        </pc:spChg>
        <pc:spChg chg="mod">
          <ac:chgData name="이연재" userId="045bb118-b50f-4c52-b48b-97425183e9ac" providerId="ADAL" clId="{57E157E7-46A2-444A-9586-3EB639AFD1BE}" dt="2024-07-17T02:51:22.172" v="14135"/>
          <ac:spMkLst>
            <pc:docMk/>
            <pc:sldMk cId="3081275105" sldId="892"/>
            <ac:spMk id="6" creationId="{3B1A671F-4B50-48C5-BB40-6F7DC56BC18C}"/>
          </ac:spMkLst>
        </pc:spChg>
        <pc:spChg chg="mod">
          <ac:chgData name="이연재" userId="045bb118-b50f-4c52-b48b-97425183e9ac" providerId="ADAL" clId="{57E157E7-46A2-444A-9586-3EB639AFD1BE}" dt="2024-07-17T02:51:54.249" v="14148"/>
          <ac:spMkLst>
            <pc:docMk/>
            <pc:sldMk cId="3081275105" sldId="892"/>
            <ac:spMk id="7" creationId="{0C81DD60-D84B-4D3C-8F3E-7D0E22E11300}"/>
          </ac:spMkLst>
        </pc:spChg>
        <pc:spChg chg="mod">
          <ac:chgData name="이연재" userId="045bb118-b50f-4c52-b48b-97425183e9ac" providerId="ADAL" clId="{57E157E7-46A2-444A-9586-3EB639AFD1BE}" dt="2024-07-17T02:46:31.256" v="13821" actId="20577"/>
          <ac:spMkLst>
            <pc:docMk/>
            <pc:sldMk cId="3081275105" sldId="892"/>
            <ac:spMk id="9" creationId="{0A298CA7-3B81-489A-8F92-5420465F1C8D}"/>
          </ac:spMkLst>
        </pc:spChg>
        <pc:spChg chg="mod">
          <ac:chgData name="이연재" userId="045bb118-b50f-4c52-b48b-97425183e9ac" providerId="ADAL" clId="{57E157E7-46A2-444A-9586-3EB639AFD1BE}" dt="2024-07-17T02:46:27.421" v="13807" actId="207"/>
          <ac:spMkLst>
            <pc:docMk/>
            <pc:sldMk cId="3081275105" sldId="892"/>
            <ac:spMk id="11" creationId="{63326F73-BBCD-4955-8B15-F6D9CEAD1B35}"/>
          </ac:spMkLst>
        </pc:spChg>
        <pc:spChg chg="add mod">
          <ac:chgData name="이연재" userId="045bb118-b50f-4c52-b48b-97425183e9ac" providerId="ADAL" clId="{57E157E7-46A2-444A-9586-3EB639AFD1BE}" dt="2024-07-17T02:46:00.879" v="13797" actId="1038"/>
          <ac:spMkLst>
            <pc:docMk/>
            <pc:sldMk cId="3081275105" sldId="892"/>
            <ac:spMk id="13" creationId="{A77C17BC-1D83-DD9A-0176-590F35F21352}"/>
          </ac:spMkLst>
        </pc:spChg>
        <pc:spChg chg="del">
          <ac:chgData name="이연재" userId="045bb118-b50f-4c52-b48b-97425183e9ac" providerId="ADAL" clId="{57E157E7-46A2-444A-9586-3EB639AFD1BE}" dt="2024-07-17T02:45:34.063" v="13783" actId="478"/>
          <ac:spMkLst>
            <pc:docMk/>
            <pc:sldMk cId="3081275105" sldId="892"/>
            <ac:spMk id="16" creationId="{18CD598E-003B-CF1D-98EC-D7ED05430E5E}"/>
          </ac:spMkLst>
        </pc:spChg>
        <pc:spChg chg="mod">
          <ac:chgData name="이연재" userId="045bb118-b50f-4c52-b48b-97425183e9ac" providerId="ADAL" clId="{57E157E7-46A2-444A-9586-3EB639AFD1BE}" dt="2024-07-17T02:46:29.313" v="13808" actId="571"/>
          <ac:spMkLst>
            <pc:docMk/>
            <pc:sldMk cId="3081275105" sldId="892"/>
            <ac:spMk id="17" creationId="{C2F1804A-32C4-E7C2-39E4-CECACD5BACF5}"/>
          </ac:spMkLst>
        </pc:spChg>
        <pc:spChg chg="mod">
          <ac:chgData name="이연재" userId="045bb118-b50f-4c52-b48b-97425183e9ac" providerId="ADAL" clId="{57E157E7-46A2-444A-9586-3EB639AFD1BE}" dt="2024-07-17T02:48:09.741" v="14125" actId="20577"/>
          <ac:spMkLst>
            <pc:docMk/>
            <pc:sldMk cId="3081275105" sldId="892"/>
            <ac:spMk id="18" creationId="{6F25F520-7178-4608-B53C-7426F2A3D7F9}"/>
          </ac:spMkLst>
        </pc:spChg>
        <pc:grpChg chg="add mod">
          <ac:chgData name="이연재" userId="045bb118-b50f-4c52-b48b-97425183e9ac" providerId="ADAL" clId="{57E157E7-46A2-444A-9586-3EB639AFD1BE}" dt="2024-07-17T02:46:29.313" v="13808" actId="571"/>
          <ac:grpSpMkLst>
            <pc:docMk/>
            <pc:sldMk cId="3081275105" sldId="892"/>
            <ac:grpSpMk id="14" creationId="{2FAA80DA-5902-9C14-B831-0C88A7A44429}"/>
          </ac:grpSpMkLst>
        </pc:grpChg>
        <pc:picChg chg="add mod">
          <ac:chgData name="이연재" userId="045bb118-b50f-4c52-b48b-97425183e9ac" providerId="ADAL" clId="{57E157E7-46A2-444A-9586-3EB639AFD1BE}" dt="2024-07-17T02:45:53.554" v="13788" actId="1076"/>
          <ac:picMkLst>
            <pc:docMk/>
            <pc:sldMk cId="3081275105" sldId="892"/>
            <ac:picMk id="10" creationId="{EB3EDB85-4CB4-91AB-682B-78734EB22293}"/>
          </ac:picMkLst>
        </pc:picChg>
        <pc:picChg chg="del">
          <ac:chgData name="이연재" userId="045bb118-b50f-4c52-b48b-97425183e9ac" providerId="ADAL" clId="{57E157E7-46A2-444A-9586-3EB639AFD1BE}" dt="2024-07-17T02:45:32.601" v="13782" actId="478"/>
          <ac:picMkLst>
            <pc:docMk/>
            <pc:sldMk cId="3081275105" sldId="892"/>
            <ac:picMk id="15" creationId="{85BD84AA-841D-0F03-E16F-02E8805ADB45}"/>
          </ac:picMkLst>
        </pc:picChg>
      </pc:sldChg>
      <pc:sldChg chg="del">
        <pc:chgData name="이연재" userId="045bb118-b50f-4c52-b48b-97425183e9ac" providerId="ADAL" clId="{57E157E7-46A2-444A-9586-3EB639AFD1BE}" dt="2024-07-16T04:40:10.085" v="10131" actId="47"/>
        <pc:sldMkLst>
          <pc:docMk/>
          <pc:sldMk cId="3307162099" sldId="895"/>
        </pc:sldMkLst>
      </pc:sldChg>
      <pc:sldChg chg="modSp mod">
        <pc:chgData name="이연재" userId="045bb118-b50f-4c52-b48b-97425183e9ac" providerId="ADAL" clId="{57E157E7-46A2-444A-9586-3EB639AFD1BE}" dt="2024-07-18T05:06:45.909" v="15925" actId="14100"/>
        <pc:sldMkLst>
          <pc:docMk/>
          <pc:sldMk cId="3178534795" sldId="899"/>
        </pc:sldMkLst>
        <pc:spChg chg="mod">
          <ac:chgData name="이연재" userId="045bb118-b50f-4c52-b48b-97425183e9ac" providerId="ADAL" clId="{57E157E7-46A2-444A-9586-3EB639AFD1BE}" dt="2024-07-18T05:06:45.909" v="15925" actId="14100"/>
          <ac:spMkLst>
            <pc:docMk/>
            <pc:sldMk cId="3178534795" sldId="899"/>
            <ac:spMk id="32" creationId="{FDDC6371-A8E3-0C03-2A6D-D6F17F7D3FB3}"/>
          </ac:spMkLst>
        </pc:spChg>
        <pc:spChg chg="mod">
          <ac:chgData name="이연재" userId="045bb118-b50f-4c52-b48b-97425183e9ac" providerId="ADAL" clId="{57E157E7-46A2-444A-9586-3EB639AFD1BE}" dt="2024-07-16T04:38:23.237" v="10080" actId="20577"/>
          <ac:spMkLst>
            <pc:docMk/>
            <pc:sldMk cId="3178534795" sldId="899"/>
            <ac:spMk id="35" creationId="{EF69DF59-9A20-CCF8-C688-0E66DC489322}"/>
          </ac:spMkLst>
        </pc:spChg>
      </pc:sldChg>
      <pc:sldChg chg="modSp mod ord modShow">
        <pc:chgData name="이연재" userId="045bb118-b50f-4c52-b48b-97425183e9ac" providerId="ADAL" clId="{57E157E7-46A2-444A-9586-3EB639AFD1BE}" dt="2024-07-17T01:26:26.602" v="13164" actId="729"/>
        <pc:sldMkLst>
          <pc:docMk/>
          <pc:sldMk cId="4044164517" sldId="901"/>
        </pc:sldMkLst>
        <pc:spChg chg="mod">
          <ac:chgData name="이연재" userId="045bb118-b50f-4c52-b48b-97425183e9ac" providerId="ADAL" clId="{57E157E7-46A2-444A-9586-3EB639AFD1BE}" dt="2024-07-16T04:37:32.936" v="10040" actId="20577"/>
          <ac:spMkLst>
            <pc:docMk/>
            <pc:sldMk cId="4044164517" sldId="901"/>
            <ac:spMk id="3" creationId="{B18D98F3-8773-4221-BE3B-E1C58A8C4DD6}"/>
          </ac:spMkLst>
        </pc:spChg>
      </pc:sldChg>
      <pc:sldChg chg="modSp mod">
        <pc:chgData name="이연재" userId="045bb118-b50f-4c52-b48b-97425183e9ac" providerId="ADAL" clId="{57E157E7-46A2-444A-9586-3EB639AFD1BE}" dt="2024-07-17T02:24:03.362" v="13729" actId="1076"/>
        <pc:sldMkLst>
          <pc:docMk/>
          <pc:sldMk cId="2962873114" sldId="902"/>
        </pc:sldMkLst>
        <pc:spChg chg="mod">
          <ac:chgData name="이연재" userId="045bb118-b50f-4c52-b48b-97425183e9ac" providerId="ADAL" clId="{57E157E7-46A2-444A-9586-3EB639AFD1BE}" dt="2024-07-17T00:51:53.627" v="13019"/>
          <ac:spMkLst>
            <pc:docMk/>
            <pc:sldMk cId="2962873114" sldId="902"/>
            <ac:spMk id="4" creationId="{7BF1FD48-EA2C-4D9E-811C-AD91C9486F50}"/>
          </ac:spMkLst>
        </pc:spChg>
        <pc:spChg chg="mod">
          <ac:chgData name="이연재" userId="045bb118-b50f-4c52-b48b-97425183e9ac" providerId="ADAL" clId="{57E157E7-46A2-444A-9586-3EB639AFD1BE}" dt="2024-07-16T04:44:13.613" v="10149" actId="20577"/>
          <ac:spMkLst>
            <pc:docMk/>
            <pc:sldMk cId="2962873114" sldId="902"/>
            <ac:spMk id="7" creationId="{0C81DD60-D84B-4D3C-8F3E-7D0E22E11300}"/>
          </ac:spMkLst>
        </pc:spChg>
        <pc:spChg chg="mod">
          <ac:chgData name="이연재" userId="045bb118-b50f-4c52-b48b-97425183e9ac" providerId="ADAL" clId="{57E157E7-46A2-444A-9586-3EB639AFD1BE}" dt="2024-07-16T04:40:38.325" v="10134" actId="20577"/>
          <ac:spMkLst>
            <pc:docMk/>
            <pc:sldMk cId="2962873114" sldId="902"/>
            <ac:spMk id="11" creationId="{63326F73-BBCD-4955-8B15-F6D9CEAD1B35}"/>
          </ac:spMkLst>
        </pc:spChg>
        <pc:grpChg chg="mod">
          <ac:chgData name="이연재" userId="045bb118-b50f-4c52-b48b-97425183e9ac" providerId="ADAL" clId="{57E157E7-46A2-444A-9586-3EB639AFD1BE}" dt="2024-07-17T02:24:03.362" v="13729" actId="1076"/>
          <ac:grpSpMkLst>
            <pc:docMk/>
            <pc:sldMk cId="2962873114" sldId="902"/>
            <ac:grpSpMk id="12" creationId="{0D0B6B4F-0C4B-A63B-D36A-F0C1785D52AD}"/>
          </ac:grpSpMkLst>
        </pc:grpChg>
      </pc:sldChg>
      <pc:sldChg chg="del">
        <pc:chgData name="이연재" userId="045bb118-b50f-4c52-b48b-97425183e9ac" providerId="ADAL" clId="{57E157E7-46A2-444A-9586-3EB639AFD1BE}" dt="2024-07-16T02:11:38.386" v="7908" actId="47"/>
        <pc:sldMkLst>
          <pc:docMk/>
          <pc:sldMk cId="1845204006" sldId="904"/>
        </pc:sldMkLst>
      </pc:sldChg>
      <pc:sldChg chg="del">
        <pc:chgData name="이연재" userId="045bb118-b50f-4c52-b48b-97425183e9ac" providerId="ADAL" clId="{57E157E7-46A2-444A-9586-3EB639AFD1BE}" dt="2024-07-16T02:11:40.010" v="7909" actId="47"/>
        <pc:sldMkLst>
          <pc:docMk/>
          <pc:sldMk cId="939160856" sldId="905"/>
        </pc:sldMkLst>
      </pc:sldChg>
      <pc:sldChg chg="modSp mod">
        <pc:chgData name="이연재" userId="045bb118-b50f-4c52-b48b-97425183e9ac" providerId="ADAL" clId="{57E157E7-46A2-444A-9586-3EB639AFD1BE}" dt="2024-07-17T04:56:04.091" v="14429" actId="13926"/>
        <pc:sldMkLst>
          <pc:docMk/>
          <pc:sldMk cId="2590274565" sldId="906"/>
        </pc:sldMkLst>
        <pc:spChg chg="mod">
          <ac:chgData name="이연재" userId="045bb118-b50f-4c52-b48b-97425183e9ac" providerId="ADAL" clId="{57E157E7-46A2-444A-9586-3EB639AFD1BE}" dt="2024-07-17T04:56:04.091" v="14429" actId="13926"/>
          <ac:spMkLst>
            <pc:docMk/>
            <pc:sldMk cId="2590274565" sldId="906"/>
            <ac:spMk id="7" creationId="{0C81DD60-D84B-4D3C-8F3E-7D0E22E11300}"/>
          </ac:spMkLst>
        </pc:spChg>
      </pc:sldChg>
      <pc:sldChg chg="del">
        <pc:chgData name="이연재" userId="045bb118-b50f-4c52-b48b-97425183e9ac" providerId="ADAL" clId="{57E157E7-46A2-444A-9586-3EB639AFD1BE}" dt="2024-07-16T02:11:52.074" v="7910" actId="47"/>
        <pc:sldMkLst>
          <pc:docMk/>
          <pc:sldMk cId="3289552146" sldId="908"/>
        </pc:sldMkLst>
      </pc:sldChg>
      <pc:sldChg chg="modSp mod">
        <pc:chgData name="이연재" userId="045bb118-b50f-4c52-b48b-97425183e9ac" providerId="ADAL" clId="{57E157E7-46A2-444A-9586-3EB639AFD1BE}" dt="2024-07-17T04:56:17.750" v="14430" actId="13926"/>
        <pc:sldMkLst>
          <pc:docMk/>
          <pc:sldMk cId="1818419757" sldId="913"/>
        </pc:sldMkLst>
        <pc:spChg chg="mod">
          <ac:chgData name="이연재" userId="045bb118-b50f-4c52-b48b-97425183e9ac" providerId="ADAL" clId="{57E157E7-46A2-444A-9586-3EB639AFD1BE}" dt="2024-07-17T04:56:17.750" v="14430" actId="13926"/>
          <ac:spMkLst>
            <pc:docMk/>
            <pc:sldMk cId="1818419757" sldId="913"/>
            <ac:spMk id="7" creationId="{0C81DD60-D84B-4D3C-8F3E-7D0E22E11300}"/>
          </ac:spMkLst>
        </pc:spChg>
      </pc:sldChg>
      <pc:sldChg chg="modSp mod modClrScheme chgLayout">
        <pc:chgData name="이연재" userId="045bb118-b50f-4c52-b48b-97425183e9ac" providerId="ADAL" clId="{57E157E7-46A2-444A-9586-3EB639AFD1BE}" dt="2024-07-18T00:37:17.666" v="15482" actId="700"/>
        <pc:sldMkLst>
          <pc:docMk/>
          <pc:sldMk cId="908413040" sldId="916"/>
        </pc:sldMkLst>
        <pc:spChg chg="mod ord">
          <ac:chgData name="이연재" userId="045bb118-b50f-4c52-b48b-97425183e9ac" providerId="ADAL" clId="{57E157E7-46A2-444A-9586-3EB639AFD1BE}" dt="2024-07-18T00:37:17.666" v="15482" actId="700"/>
          <ac:spMkLst>
            <pc:docMk/>
            <pc:sldMk cId="908413040" sldId="916"/>
            <ac:spMk id="2" creationId="{DC8B0B2E-051C-4693-AC44-65BE8AE195C5}"/>
          </ac:spMkLst>
        </pc:spChg>
        <pc:spChg chg="mod ord">
          <ac:chgData name="이연재" userId="045bb118-b50f-4c52-b48b-97425183e9ac" providerId="ADAL" clId="{57E157E7-46A2-444A-9586-3EB639AFD1BE}" dt="2024-07-18T00:37:17.666" v="15482" actId="700"/>
          <ac:spMkLst>
            <pc:docMk/>
            <pc:sldMk cId="908413040" sldId="916"/>
            <ac:spMk id="3" creationId="{B18D98F3-8773-4221-BE3B-E1C58A8C4DD6}"/>
          </ac:spMkLst>
        </pc:spChg>
        <pc:spChg chg="mod ord">
          <ac:chgData name="이연재" userId="045bb118-b50f-4c52-b48b-97425183e9ac" providerId="ADAL" clId="{57E157E7-46A2-444A-9586-3EB639AFD1BE}" dt="2024-07-18T00:37:17.666" v="15482" actId="700"/>
          <ac:spMkLst>
            <pc:docMk/>
            <pc:sldMk cId="908413040" sldId="916"/>
            <ac:spMk id="4" creationId="{7BF1FD48-EA2C-4D9E-811C-AD91C9486F50}"/>
          </ac:spMkLst>
        </pc:spChg>
        <pc:spChg chg="mod ord">
          <ac:chgData name="이연재" userId="045bb118-b50f-4c52-b48b-97425183e9ac" providerId="ADAL" clId="{57E157E7-46A2-444A-9586-3EB639AFD1BE}" dt="2024-07-18T00:37:17.666" v="15482" actId="700"/>
          <ac:spMkLst>
            <pc:docMk/>
            <pc:sldMk cId="908413040" sldId="916"/>
            <ac:spMk id="5" creationId="{2C4FD8BC-FD84-4792-9003-EE70E69AAC64}"/>
          </ac:spMkLst>
        </pc:spChg>
        <pc:spChg chg="mod ord">
          <ac:chgData name="이연재" userId="045bb118-b50f-4c52-b48b-97425183e9ac" providerId="ADAL" clId="{57E157E7-46A2-444A-9586-3EB639AFD1BE}" dt="2024-07-18T00:37:17.666" v="15482" actId="700"/>
          <ac:spMkLst>
            <pc:docMk/>
            <pc:sldMk cId="908413040" sldId="916"/>
            <ac:spMk id="6" creationId="{3B1A671F-4B50-48C5-BB40-6F7DC56BC18C}"/>
          </ac:spMkLst>
        </pc:spChg>
        <pc:spChg chg="mod ord">
          <ac:chgData name="이연재" userId="045bb118-b50f-4c52-b48b-97425183e9ac" providerId="ADAL" clId="{57E157E7-46A2-444A-9586-3EB639AFD1BE}" dt="2024-07-18T00:37:17.666" v="15482" actId="700"/>
          <ac:spMkLst>
            <pc:docMk/>
            <pc:sldMk cId="908413040" sldId="916"/>
            <ac:spMk id="7" creationId="{0C81DD60-D84B-4D3C-8F3E-7D0E22E11300}"/>
          </ac:spMkLst>
        </pc:spChg>
      </pc:sldChg>
      <pc:sldChg chg="modSp mod">
        <pc:chgData name="이연재" userId="045bb118-b50f-4c52-b48b-97425183e9ac" providerId="ADAL" clId="{57E157E7-46A2-444A-9586-3EB639AFD1BE}" dt="2024-07-17T04:55:57.474" v="14428" actId="13926"/>
        <pc:sldMkLst>
          <pc:docMk/>
          <pc:sldMk cId="2109303001" sldId="921"/>
        </pc:sldMkLst>
        <pc:spChg chg="mod">
          <ac:chgData name="이연재" userId="045bb118-b50f-4c52-b48b-97425183e9ac" providerId="ADAL" clId="{57E157E7-46A2-444A-9586-3EB639AFD1BE}" dt="2024-07-17T00:51:56.812" v="13020"/>
          <ac:spMkLst>
            <pc:docMk/>
            <pc:sldMk cId="2109303001" sldId="921"/>
            <ac:spMk id="4" creationId="{7BF1FD48-EA2C-4D9E-811C-AD91C9486F50}"/>
          </ac:spMkLst>
        </pc:spChg>
        <pc:spChg chg="mod">
          <ac:chgData name="이연재" userId="045bb118-b50f-4c52-b48b-97425183e9ac" providerId="ADAL" clId="{57E157E7-46A2-444A-9586-3EB639AFD1BE}" dt="2024-07-17T04:55:57.474" v="14428" actId="13926"/>
          <ac:spMkLst>
            <pc:docMk/>
            <pc:sldMk cId="2109303001" sldId="921"/>
            <ac:spMk id="7" creationId="{0C81DD60-D84B-4D3C-8F3E-7D0E22E11300}"/>
          </ac:spMkLst>
        </pc:spChg>
      </pc:sldChg>
      <pc:sldChg chg="modSp mod">
        <pc:chgData name="이연재" userId="045bb118-b50f-4c52-b48b-97425183e9ac" providerId="ADAL" clId="{57E157E7-46A2-444A-9586-3EB639AFD1BE}" dt="2024-07-17T00:51:58.715" v="13021"/>
        <pc:sldMkLst>
          <pc:docMk/>
          <pc:sldMk cId="932094930" sldId="922"/>
        </pc:sldMkLst>
        <pc:spChg chg="mod">
          <ac:chgData name="이연재" userId="045bb118-b50f-4c52-b48b-97425183e9ac" providerId="ADAL" clId="{57E157E7-46A2-444A-9586-3EB639AFD1BE}" dt="2024-07-17T00:51:58.715" v="13021"/>
          <ac:spMkLst>
            <pc:docMk/>
            <pc:sldMk cId="932094930" sldId="922"/>
            <ac:spMk id="4" creationId="{7BF1FD48-EA2C-4D9E-811C-AD91C9486F50}"/>
          </ac:spMkLst>
        </pc:spChg>
      </pc:sldChg>
      <pc:sldChg chg="modSp mod">
        <pc:chgData name="이연재" userId="045bb118-b50f-4c52-b48b-97425183e9ac" providerId="ADAL" clId="{57E157E7-46A2-444A-9586-3EB639AFD1BE}" dt="2024-07-17T04:55:53.103" v="14427" actId="13926"/>
        <pc:sldMkLst>
          <pc:docMk/>
          <pc:sldMk cId="657963531" sldId="923"/>
        </pc:sldMkLst>
        <pc:spChg chg="mod">
          <ac:chgData name="이연재" userId="045bb118-b50f-4c52-b48b-97425183e9ac" providerId="ADAL" clId="{57E157E7-46A2-444A-9586-3EB639AFD1BE}" dt="2024-07-17T04:55:53.103" v="14427" actId="13926"/>
          <ac:spMkLst>
            <pc:docMk/>
            <pc:sldMk cId="657963531" sldId="923"/>
            <ac:spMk id="7" creationId="{0C81DD60-D84B-4D3C-8F3E-7D0E22E11300}"/>
          </ac:spMkLst>
        </pc:spChg>
      </pc:sldChg>
      <pc:sldChg chg="modSp mod modClrScheme chgLayout">
        <pc:chgData name="이연재" userId="045bb118-b50f-4c52-b48b-97425183e9ac" providerId="ADAL" clId="{57E157E7-46A2-444A-9586-3EB639AFD1BE}" dt="2024-07-17T08:29:43.874" v="14817" actId="700"/>
        <pc:sldMkLst>
          <pc:docMk/>
          <pc:sldMk cId="3689437996" sldId="924"/>
        </pc:sldMkLst>
        <pc:spChg chg="mod ord">
          <ac:chgData name="이연재" userId="045bb118-b50f-4c52-b48b-97425183e9ac" providerId="ADAL" clId="{57E157E7-46A2-444A-9586-3EB639AFD1BE}" dt="2024-07-17T08:29:43.874" v="14817" actId="700"/>
          <ac:spMkLst>
            <pc:docMk/>
            <pc:sldMk cId="3689437996" sldId="924"/>
            <ac:spMk id="2" creationId="{DC8B0B2E-051C-4693-AC44-65BE8AE195C5}"/>
          </ac:spMkLst>
        </pc:spChg>
        <pc:spChg chg="mod ord">
          <ac:chgData name="이연재" userId="045bb118-b50f-4c52-b48b-97425183e9ac" providerId="ADAL" clId="{57E157E7-46A2-444A-9586-3EB639AFD1BE}" dt="2024-07-17T08:29:43.874" v="14817" actId="700"/>
          <ac:spMkLst>
            <pc:docMk/>
            <pc:sldMk cId="3689437996" sldId="924"/>
            <ac:spMk id="3" creationId="{B18D98F3-8773-4221-BE3B-E1C58A8C4DD6}"/>
          </ac:spMkLst>
        </pc:spChg>
        <pc:spChg chg="mod ord">
          <ac:chgData name="이연재" userId="045bb118-b50f-4c52-b48b-97425183e9ac" providerId="ADAL" clId="{57E157E7-46A2-444A-9586-3EB639AFD1BE}" dt="2024-07-17T08:29:43.874" v="14817" actId="700"/>
          <ac:spMkLst>
            <pc:docMk/>
            <pc:sldMk cId="3689437996" sldId="924"/>
            <ac:spMk id="4" creationId="{7BF1FD48-EA2C-4D9E-811C-AD91C9486F50}"/>
          </ac:spMkLst>
        </pc:spChg>
        <pc:spChg chg="mod ord">
          <ac:chgData name="이연재" userId="045bb118-b50f-4c52-b48b-97425183e9ac" providerId="ADAL" clId="{57E157E7-46A2-444A-9586-3EB639AFD1BE}" dt="2024-07-17T08:29:43.874" v="14817" actId="700"/>
          <ac:spMkLst>
            <pc:docMk/>
            <pc:sldMk cId="3689437996" sldId="924"/>
            <ac:spMk id="5" creationId="{2C4FD8BC-FD84-4792-9003-EE70E69AAC64}"/>
          </ac:spMkLst>
        </pc:spChg>
        <pc:spChg chg="mod ord">
          <ac:chgData name="이연재" userId="045bb118-b50f-4c52-b48b-97425183e9ac" providerId="ADAL" clId="{57E157E7-46A2-444A-9586-3EB639AFD1BE}" dt="2024-07-17T08:29:43.874" v="14817" actId="700"/>
          <ac:spMkLst>
            <pc:docMk/>
            <pc:sldMk cId="3689437996" sldId="924"/>
            <ac:spMk id="6" creationId="{3B1A671F-4B50-48C5-BB40-6F7DC56BC18C}"/>
          </ac:spMkLst>
        </pc:spChg>
        <pc:spChg chg="mod ord">
          <ac:chgData name="이연재" userId="045bb118-b50f-4c52-b48b-97425183e9ac" providerId="ADAL" clId="{57E157E7-46A2-444A-9586-3EB639AFD1BE}" dt="2024-07-17T08:29:43.874" v="14817" actId="700"/>
          <ac:spMkLst>
            <pc:docMk/>
            <pc:sldMk cId="3689437996" sldId="924"/>
            <ac:spMk id="7" creationId="{0C81DD60-D84B-4D3C-8F3E-7D0E22E11300}"/>
          </ac:spMkLst>
        </pc:spChg>
      </pc:sldChg>
      <pc:sldChg chg="delSp modSp mod ord">
        <pc:chgData name="이연재" userId="045bb118-b50f-4c52-b48b-97425183e9ac" providerId="ADAL" clId="{57E157E7-46A2-444A-9586-3EB639AFD1BE}" dt="2024-07-17T00:49:29.390" v="13012" actId="20577"/>
        <pc:sldMkLst>
          <pc:docMk/>
          <pc:sldMk cId="3683935055" sldId="925"/>
        </pc:sldMkLst>
        <pc:spChg chg="mod">
          <ac:chgData name="이연재" userId="045bb118-b50f-4c52-b48b-97425183e9ac" providerId="ADAL" clId="{57E157E7-46A2-444A-9586-3EB639AFD1BE}" dt="2024-07-16T04:37:20.612" v="10039" actId="20577"/>
          <ac:spMkLst>
            <pc:docMk/>
            <pc:sldMk cId="3683935055" sldId="925"/>
            <ac:spMk id="3" creationId="{B18D98F3-8773-4221-BE3B-E1C58A8C4DD6}"/>
          </ac:spMkLst>
        </pc:spChg>
        <pc:spChg chg="mod">
          <ac:chgData name="이연재" userId="045bb118-b50f-4c52-b48b-97425183e9ac" providerId="ADAL" clId="{57E157E7-46A2-444A-9586-3EB639AFD1BE}" dt="2024-07-17T00:49:29.390" v="13012" actId="20577"/>
          <ac:spMkLst>
            <pc:docMk/>
            <pc:sldMk cId="3683935055" sldId="925"/>
            <ac:spMk id="7" creationId="{0C81DD60-D84B-4D3C-8F3E-7D0E22E11300}"/>
          </ac:spMkLst>
        </pc:spChg>
        <pc:spChg chg="del">
          <ac:chgData name="이연재" userId="045bb118-b50f-4c52-b48b-97425183e9ac" providerId="ADAL" clId="{57E157E7-46A2-444A-9586-3EB639AFD1BE}" dt="2024-07-17T00:19:29.731" v="12990" actId="478"/>
          <ac:spMkLst>
            <pc:docMk/>
            <pc:sldMk cId="3683935055" sldId="925"/>
            <ac:spMk id="16" creationId="{95260476-8B6F-8AD1-907A-177BADB25EA3}"/>
          </ac:spMkLst>
        </pc:spChg>
        <pc:grpChg chg="del">
          <ac:chgData name="이연재" userId="045bb118-b50f-4c52-b48b-97425183e9ac" providerId="ADAL" clId="{57E157E7-46A2-444A-9586-3EB639AFD1BE}" dt="2024-07-17T00:19:30.273" v="12991" actId="478"/>
          <ac:grpSpMkLst>
            <pc:docMk/>
            <pc:sldMk cId="3683935055" sldId="925"/>
            <ac:grpSpMk id="8" creationId="{A41AD608-25AA-E409-7522-82C8532F8751}"/>
          </ac:grpSpMkLst>
        </pc:grpChg>
        <pc:grpChg chg="del">
          <ac:chgData name="이연재" userId="045bb118-b50f-4c52-b48b-97425183e9ac" providerId="ADAL" clId="{57E157E7-46A2-444A-9586-3EB639AFD1BE}" dt="2024-07-17T00:19:30.854" v="12992" actId="478"/>
          <ac:grpSpMkLst>
            <pc:docMk/>
            <pc:sldMk cId="3683935055" sldId="925"/>
            <ac:grpSpMk id="12" creationId="{0D0B6B4F-0C4B-A63B-D36A-F0C1785D52AD}"/>
          </ac:grpSpMkLst>
        </pc:grpChg>
      </pc:sldChg>
      <pc:sldChg chg="del">
        <pc:chgData name="이연재" userId="045bb118-b50f-4c52-b48b-97425183e9ac" providerId="ADAL" clId="{57E157E7-46A2-444A-9586-3EB639AFD1BE}" dt="2024-07-16T02:11:11.246" v="7907" actId="47"/>
        <pc:sldMkLst>
          <pc:docMk/>
          <pc:sldMk cId="668713564" sldId="926"/>
        </pc:sldMkLst>
      </pc:sldChg>
      <pc:sldChg chg="del">
        <pc:chgData name="이연재" userId="045bb118-b50f-4c52-b48b-97425183e9ac" providerId="ADAL" clId="{57E157E7-46A2-444A-9586-3EB639AFD1BE}" dt="2024-07-16T04:40:03.293" v="10130" actId="47"/>
        <pc:sldMkLst>
          <pc:docMk/>
          <pc:sldMk cId="4197749719" sldId="927"/>
        </pc:sldMkLst>
      </pc:sldChg>
      <pc:sldChg chg="addSp delSp modSp del mod ord">
        <pc:chgData name="이연재" userId="045bb118-b50f-4c52-b48b-97425183e9ac" providerId="ADAL" clId="{57E157E7-46A2-444A-9586-3EB639AFD1BE}" dt="2024-07-17T01:21:47.550" v="13163" actId="47"/>
        <pc:sldMkLst>
          <pc:docMk/>
          <pc:sldMk cId="1253673665" sldId="929"/>
        </pc:sldMkLst>
        <pc:spChg chg="del">
          <ac:chgData name="이연재" userId="045bb118-b50f-4c52-b48b-97425183e9ac" providerId="ADAL" clId="{57E157E7-46A2-444A-9586-3EB639AFD1BE}" dt="2024-07-16T02:24:06.569" v="7954" actId="478"/>
          <ac:spMkLst>
            <pc:docMk/>
            <pc:sldMk cId="1253673665" sldId="929"/>
            <ac:spMk id="5" creationId="{E9E4FFF2-19D9-4322-256C-D08DAD88EA75}"/>
          </ac:spMkLst>
        </pc:spChg>
        <pc:spChg chg="del mod">
          <ac:chgData name="이연재" userId="045bb118-b50f-4c52-b48b-97425183e9ac" providerId="ADAL" clId="{57E157E7-46A2-444A-9586-3EB639AFD1BE}" dt="2024-07-17T01:15:27.502" v="13050" actId="478"/>
          <ac:spMkLst>
            <pc:docMk/>
            <pc:sldMk cId="1253673665" sldId="929"/>
            <ac:spMk id="7" creationId="{0C81DD60-D84B-4D3C-8F3E-7D0E22E11300}"/>
          </ac:spMkLst>
        </pc:spChg>
        <pc:spChg chg="add del">
          <ac:chgData name="이연재" userId="045bb118-b50f-4c52-b48b-97425183e9ac" providerId="ADAL" clId="{57E157E7-46A2-444A-9586-3EB639AFD1BE}" dt="2024-07-17T01:15:20.881" v="13047" actId="11529"/>
          <ac:spMkLst>
            <pc:docMk/>
            <pc:sldMk cId="1253673665" sldId="929"/>
            <ac:spMk id="9" creationId="{E290CC92-78DB-91B6-2E39-3AAD21414D2E}"/>
          </ac:spMkLst>
        </pc:spChg>
        <pc:spChg chg="add del">
          <ac:chgData name="이연재" userId="045bb118-b50f-4c52-b48b-97425183e9ac" providerId="ADAL" clId="{57E157E7-46A2-444A-9586-3EB639AFD1BE}" dt="2024-07-17T01:19:56.284" v="13122" actId="478"/>
          <ac:spMkLst>
            <pc:docMk/>
            <pc:sldMk cId="1253673665" sldId="929"/>
            <ac:spMk id="10" creationId="{B815C768-A96B-9E2D-E08B-5B68625EA246}"/>
          </ac:spMkLst>
        </pc:spChg>
        <pc:spChg chg="add mod">
          <ac:chgData name="이연재" userId="045bb118-b50f-4c52-b48b-97425183e9ac" providerId="ADAL" clId="{57E157E7-46A2-444A-9586-3EB639AFD1BE}" dt="2024-07-17T01:19:58.171" v="13123" actId="20577"/>
          <ac:spMkLst>
            <pc:docMk/>
            <pc:sldMk cId="1253673665" sldId="929"/>
            <ac:spMk id="11" creationId="{36C6BF6B-9323-9B56-A2B2-76DBCBC549D2}"/>
          </ac:spMkLst>
        </pc:spChg>
        <pc:spChg chg="mod">
          <ac:chgData name="이연재" userId="045bb118-b50f-4c52-b48b-97425183e9ac" providerId="ADAL" clId="{57E157E7-46A2-444A-9586-3EB639AFD1BE}" dt="2024-07-17T01:15:43.731" v="13056"/>
          <ac:spMkLst>
            <pc:docMk/>
            <pc:sldMk cId="1253673665" sldId="929"/>
            <ac:spMk id="13" creationId="{28F94582-785F-C3A1-4C82-E1DC789F14E7}"/>
          </ac:spMkLst>
        </pc:spChg>
        <pc:spChg chg="mod">
          <ac:chgData name="이연재" userId="045bb118-b50f-4c52-b48b-97425183e9ac" providerId="ADAL" clId="{57E157E7-46A2-444A-9586-3EB639AFD1BE}" dt="2024-07-17T01:21:39.293" v="13162"/>
          <ac:spMkLst>
            <pc:docMk/>
            <pc:sldMk cId="1253673665" sldId="929"/>
            <ac:spMk id="14" creationId="{B2A03B6B-C806-9093-63B2-F33E70A926BE}"/>
          </ac:spMkLst>
        </pc:spChg>
        <pc:spChg chg="mod">
          <ac:chgData name="이연재" userId="045bb118-b50f-4c52-b48b-97425183e9ac" providerId="ADAL" clId="{57E157E7-46A2-444A-9586-3EB639AFD1BE}" dt="2024-07-17T01:20:00.384" v="13125" actId="20577"/>
          <ac:spMkLst>
            <pc:docMk/>
            <pc:sldMk cId="1253673665" sldId="929"/>
            <ac:spMk id="15" creationId="{2C5D2B36-FA7F-32DD-DE39-3993E39E9193}"/>
          </ac:spMkLst>
        </pc:spChg>
        <pc:spChg chg="mod">
          <ac:chgData name="이연재" userId="045bb118-b50f-4c52-b48b-97425183e9ac" providerId="ADAL" clId="{57E157E7-46A2-444A-9586-3EB639AFD1BE}" dt="2024-07-17T01:19:59.121" v="13124" actId="20577"/>
          <ac:spMkLst>
            <pc:docMk/>
            <pc:sldMk cId="1253673665" sldId="929"/>
            <ac:spMk id="16" creationId="{DA14DCEC-8FB5-DA01-100A-5FC7A60972D1}"/>
          </ac:spMkLst>
        </pc:spChg>
        <pc:spChg chg="del">
          <ac:chgData name="이연재" userId="045bb118-b50f-4c52-b48b-97425183e9ac" providerId="ADAL" clId="{57E157E7-46A2-444A-9586-3EB639AFD1BE}" dt="2024-07-17T01:13:54.791" v="13033" actId="478"/>
          <ac:spMkLst>
            <pc:docMk/>
            <pc:sldMk cId="1253673665" sldId="929"/>
            <ac:spMk id="17" creationId="{B2AA79C0-74CE-3F16-1C91-DACFAF6EB1E1}"/>
          </ac:spMkLst>
        </pc:spChg>
        <pc:spChg chg="mod">
          <ac:chgData name="이연재" userId="045bb118-b50f-4c52-b48b-97425183e9ac" providerId="ADAL" clId="{57E157E7-46A2-444A-9586-3EB639AFD1BE}" dt="2024-07-17T01:15:43.731" v="13056"/>
          <ac:spMkLst>
            <pc:docMk/>
            <pc:sldMk cId="1253673665" sldId="929"/>
            <ac:spMk id="19" creationId="{0023051A-D44A-544A-D811-277A8EBD37CF}"/>
          </ac:spMkLst>
        </pc:spChg>
        <pc:spChg chg="mod">
          <ac:chgData name="이연재" userId="045bb118-b50f-4c52-b48b-97425183e9ac" providerId="ADAL" clId="{57E157E7-46A2-444A-9586-3EB639AFD1BE}" dt="2024-07-17T01:16:12.889" v="13095" actId="207"/>
          <ac:spMkLst>
            <pc:docMk/>
            <pc:sldMk cId="1253673665" sldId="929"/>
            <ac:spMk id="20" creationId="{5589B69F-B404-EF9D-6254-372E454CED78}"/>
          </ac:spMkLst>
        </pc:spChg>
        <pc:spChg chg="add del">
          <ac:chgData name="이연재" userId="045bb118-b50f-4c52-b48b-97425183e9ac" providerId="ADAL" clId="{57E157E7-46A2-444A-9586-3EB639AFD1BE}" dt="2024-07-17T01:20:50.038" v="13144" actId="478"/>
          <ac:spMkLst>
            <pc:docMk/>
            <pc:sldMk cId="1253673665" sldId="929"/>
            <ac:spMk id="25" creationId="{BE57E772-8274-FD00-90E6-BA78F16CAEC4}"/>
          </ac:spMkLst>
        </pc:spChg>
        <pc:spChg chg="add mod">
          <ac:chgData name="이연재" userId="045bb118-b50f-4c52-b48b-97425183e9ac" providerId="ADAL" clId="{57E157E7-46A2-444A-9586-3EB639AFD1BE}" dt="2024-07-17T01:21:02.190" v="13150" actId="1076"/>
          <ac:spMkLst>
            <pc:docMk/>
            <pc:sldMk cId="1253673665" sldId="929"/>
            <ac:spMk id="26" creationId="{A9FF679C-15CC-5FC6-FE67-F5EAC7916333}"/>
          </ac:spMkLst>
        </pc:spChg>
        <pc:spChg chg="add del mod">
          <ac:chgData name="이연재" userId="045bb118-b50f-4c52-b48b-97425183e9ac" providerId="ADAL" clId="{57E157E7-46A2-444A-9586-3EB639AFD1BE}" dt="2024-07-17T01:21:26.065" v="13158" actId="478"/>
          <ac:spMkLst>
            <pc:docMk/>
            <pc:sldMk cId="1253673665" sldId="929"/>
            <ac:spMk id="27" creationId="{87BB7472-B903-59CC-393C-C9A90CAA9798}"/>
          </ac:spMkLst>
        </pc:spChg>
        <pc:spChg chg="add mod">
          <ac:chgData name="이연재" userId="045bb118-b50f-4c52-b48b-97425183e9ac" providerId="ADAL" clId="{57E157E7-46A2-444A-9586-3EB639AFD1BE}" dt="2024-07-17T01:21:31.261" v="13161" actId="1036"/>
          <ac:spMkLst>
            <pc:docMk/>
            <pc:sldMk cId="1253673665" sldId="929"/>
            <ac:spMk id="28" creationId="{FC65BE49-37F5-ACB2-FBD3-750F1D5E7214}"/>
          </ac:spMkLst>
        </pc:spChg>
        <pc:grpChg chg="add mod">
          <ac:chgData name="이연재" userId="045bb118-b50f-4c52-b48b-97425183e9ac" providerId="ADAL" clId="{57E157E7-46A2-444A-9586-3EB639AFD1BE}" dt="2024-07-17T01:15:43.731" v="13056"/>
          <ac:grpSpMkLst>
            <pc:docMk/>
            <pc:sldMk cId="1253673665" sldId="929"/>
            <ac:grpSpMk id="12" creationId="{E929217A-3004-ADFB-75E1-97DEF42AA715}"/>
          </ac:grpSpMkLst>
        </pc:grpChg>
        <pc:grpChg chg="add mod">
          <ac:chgData name="이연재" userId="045bb118-b50f-4c52-b48b-97425183e9ac" providerId="ADAL" clId="{57E157E7-46A2-444A-9586-3EB639AFD1BE}" dt="2024-07-17T01:15:58.559" v="13064" actId="1076"/>
          <ac:grpSpMkLst>
            <pc:docMk/>
            <pc:sldMk cId="1253673665" sldId="929"/>
            <ac:grpSpMk id="18" creationId="{4C109EE7-5E34-7C87-AF95-B70D51657125}"/>
          </ac:grpSpMkLst>
        </pc:grpChg>
        <pc:picChg chg="del">
          <ac:chgData name="이연재" userId="045bb118-b50f-4c52-b48b-97425183e9ac" providerId="ADAL" clId="{57E157E7-46A2-444A-9586-3EB639AFD1BE}" dt="2024-07-17T01:13:54.049" v="13032" actId="478"/>
          <ac:picMkLst>
            <pc:docMk/>
            <pc:sldMk cId="1253673665" sldId="929"/>
            <ac:picMk id="6" creationId="{9A912A51-42A9-9F5C-6C78-0D82CCDA2BB1}"/>
          </ac:picMkLst>
        </pc:picChg>
        <pc:picChg chg="add del mod">
          <ac:chgData name="이연재" userId="045bb118-b50f-4c52-b48b-97425183e9ac" providerId="ADAL" clId="{57E157E7-46A2-444A-9586-3EB639AFD1BE}" dt="2024-07-17T01:19:55.547" v="13121" actId="478"/>
          <ac:picMkLst>
            <pc:docMk/>
            <pc:sldMk cId="1253673665" sldId="929"/>
            <ac:picMk id="8" creationId="{8963D289-4335-0477-EF23-B0FC71C5A7D0}"/>
          </ac:picMkLst>
        </pc:picChg>
        <pc:picChg chg="add del mod">
          <ac:chgData name="이연재" userId="045bb118-b50f-4c52-b48b-97425183e9ac" providerId="ADAL" clId="{57E157E7-46A2-444A-9586-3EB639AFD1BE}" dt="2024-07-17T01:21:25.451" v="13157" actId="478"/>
          <ac:picMkLst>
            <pc:docMk/>
            <pc:sldMk cId="1253673665" sldId="929"/>
            <ac:picMk id="22" creationId="{0A7A987A-1BC6-B999-77C3-51EEA1A63F00}"/>
          </ac:picMkLst>
        </pc:picChg>
        <pc:picChg chg="add mod">
          <ac:chgData name="이연재" userId="045bb118-b50f-4c52-b48b-97425183e9ac" providerId="ADAL" clId="{57E157E7-46A2-444A-9586-3EB639AFD1BE}" dt="2024-07-17T01:21:22.345" v="13155" actId="1076"/>
          <ac:picMkLst>
            <pc:docMk/>
            <pc:sldMk cId="1253673665" sldId="929"/>
            <ac:picMk id="24" creationId="{67715B03-A6CC-939E-4CF0-B1FA8714B673}"/>
          </ac:picMkLst>
        </pc:picChg>
      </pc:sldChg>
      <pc:sldChg chg="addSp modSp mod">
        <pc:chgData name="이연재" userId="045bb118-b50f-4c52-b48b-97425183e9ac" providerId="ADAL" clId="{57E157E7-46A2-444A-9586-3EB639AFD1BE}" dt="2024-07-16T05:04:53.887" v="10323" actId="20577"/>
        <pc:sldMkLst>
          <pc:docMk/>
          <pc:sldMk cId="288026882" sldId="930"/>
        </pc:sldMkLst>
        <pc:spChg chg="mod">
          <ac:chgData name="이연재" userId="045bb118-b50f-4c52-b48b-97425183e9ac" providerId="ADAL" clId="{57E157E7-46A2-444A-9586-3EB639AFD1BE}" dt="2024-07-16T04:48:24.754" v="10160"/>
          <ac:spMkLst>
            <pc:docMk/>
            <pc:sldMk cId="288026882" sldId="930"/>
            <ac:spMk id="9" creationId="{6B6BEA25-556C-1D89-F527-643ACF4EE241}"/>
          </ac:spMkLst>
        </pc:spChg>
        <pc:spChg chg="mod">
          <ac:chgData name="이연재" userId="045bb118-b50f-4c52-b48b-97425183e9ac" providerId="ADAL" clId="{57E157E7-46A2-444A-9586-3EB639AFD1BE}" dt="2024-07-16T05:04:53.887" v="10323" actId="20577"/>
          <ac:spMkLst>
            <pc:docMk/>
            <pc:sldMk cId="288026882" sldId="930"/>
            <ac:spMk id="10" creationId="{8D548D48-1C17-617A-B6F7-90D9C7117D3D}"/>
          </ac:spMkLst>
        </pc:spChg>
        <pc:grpChg chg="add mod">
          <ac:chgData name="이연재" userId="045bb118-b50f-4c52-b48b-97425183e9ac" providerId="ADAL" clId="{57E157E7-46A2-444A-9586-3EB639AFD1BE}" dt="2024-07-16T05:00:11.553" v="10243" actId="1076"/>
          <ac:grpSpMkLst>
            <pc:docMk/>
            <pc:sldMk cId="288026882" sldId="930"/>
            <ac:grpSpMk id="8" creationId="{B1BF06CD-0437-EAAB-254A-C854CF8954B7}"/>
          </ac:grpSpMkLst>
        </pc:grpChg>
      </pc:sldChg>
      <pc:sldChg chg="del">
        <pc:chgData name="이연재" userId="045bb118-b50f-4c52-b48b-97425183e9ac" providerId="ADAL" clId="{57E157E7-46A2-444A-9586-3EB639AFD1BE}" dt="2024-07-15T00:21:20.923" v="0" actId="47"/>
        <pc:sldMkLst>
          <pc:docMk/>
          <pc:sldMk cId="154526673" sldId="931"/>
        </pc:sldMkLst>
      </pc:sldChg>
      <pc:sldChg chg="del">
        <pc:chgData name="이연재" userId="045bb118-b50f-4c52-b48b-97425183e9ac" providerId="ADAL" clId="{57E157E7-46A2-444A-9586-3EB639AFD1BE}" dt="2024-07-16T02:11:55.142" v="7911" actId="47"/>
        <pc:sldMkLst>
          <pc:docMk/>
          <pc:sldMk cId="3825088254" sldId="932"/>
        </pc:sldMkLst>
      </pc:sldChg>
      <pc:sldChg chg="addSp modSp mod">
        <pc:chgData name="이연재" userId="045bb118-b50f-4c52-b48b-97425183e9ac" providerId="ADAL" clId="{57E157E7-46A2-444A-9586-3EB639AFD1BE}" dt="2024-07-17T02:56:59.357" v="14189" actId="20577"/>
        <pc:sldMkLst>
          <pc:docMk/>
          <pc:sldMk cId="3848789968" sldId="933"/>
        </pc:sldMkLst>
        <pc:spChg chg="mod">
          <ac:chgData name="이연재" userId="045bb118-b50f-4c52-b48b-97425183e9ac" providerId="ADAL" clId="{57E157E7-46A2-444A-9586-3EB639AFD1BE}" dt="2024-07-17T02:56:59.357" v="14189" actId="20577"/>
          <ac:spMkLst>
            <pc:docMk/>
            <pc:sldMk cId="3848789968" sldId="933"/>
            <ac:spMk id="7" creationId="{0C81DD60-D84B-4D3C-8F3E-7D0E22E11300}"/>
          </ac:spMkLst>
        </pc:spChg>
        <pc:spChg chg="mod">
          <ac:chgData name="이연재" userId="045bb118-b50f-4c52-b48b-97425183e9ac" providerId="ADAL" clId="{57E157E7-46A2-444A-9586-3EB639AFD1BE}" dt="2024-07-17T02:42:39.704" v="13730" actId="1076"/>
          <ac:spMkLst>
            <pc:docMk/>
            <pc:sldMk cId="3848789968" sldId="933"/>
            <ac:spMk id="16" creationId="{65200A22-E2B4-2545-8CDA-A7F66410954C}"/>
          </ac:spMkLst>
        </pc:spChg>
        <pc:spChg chg="add mod">
          <ac:chgData name="이연재" userId="045bb118-b50f-4c52-b48b-97425183e9ac" providerId="ADAL" clId="{57E157E7-46A2-444A-9586-3EB639AFD1BE}" dt="2024-07-17T02:44:25.684" v="13779" actId="14100"/>
          <ac:spMkLst>
            <pc:docMk/>
            <pc:sldMk cId="3848789968" sldId="933"/>
            <ac:spMk id="18" creationId="{F9DD6007-CFA4-566B-F64B-1396E39D9C81}"/>
          </ac:spMkLst>
        </pc:spChg>
        <pc:spChg chg="mod">
          <ac:chgData name="이연재" userId="045bb118-b50f-4c52-b48b-97425183e9ac" providerId="ADAL" clId="{57E157E7-46A2-444A-9586-3EB639AFD1BE}" dt="2024-07-17T02:42:39.704" v="13730" actId="1076"/>
          <ac:spMkLst>
            <pc:docMk/>
            <pc:sldMk cId="3848789968" sldId="933"/>
            <ac:spMk id="19" creationId="{F6379F59-8FE8-D5B4-6A39-8CF73FEC2A4F}"/>
          </ac:spMkLst>
        </pc:spChg>
        <pc:spChg chg="mod">
          <ac:chgData name="이연재" userId="045bb118-b50f-4c52-b48b-97425183e9ac" providerId="ADAL" clId="{57E157E7-46A2-444A-9586-3EB639AFD1BE}" dt="2024-07-17T02:42:39.704" v="13730" actId="1076"/>
          <ac:spMkLst>
            <pc:docMk/>
            <pc:sldMk cId="3848789968" sldId="933"/>
            <ac:spMk id="20" creationId="{75F2ED1A-33DF-A1C8-6C3A-028DD6C27533}"/>
          </ac:spMkLst>
        </pc:spChg>
        <pc:picChg chg="mod modCrop">
          <ac:chgData name="이연재" userId="045bb118-b50f-4c52-b48b-97425183e9ac" providerId="ADAL" clId="{57E157E7-46A2-444A-9586-3EB639AFD1BE}" dt="2024-07-17T02:42:59.442" v="13736" actId="732"/>
          <ac:picMkLst>
            <pc:docMk/>
            <pc:sldMk cId="3848789968" sldId="933"/>
            <ac:picMk id="15" creationId="{47EFF07D-9C4F-0A73-48FD-F7CDA4E73A17}"/>
          </ac:picMkLst>
        </pc:picChg>
        <pc:picChg chg="add mod">
          <ac:chgData name="이연재" userId="045bb118-b50f-4c52-b48b-97425183e9ac" providerId="ADAL" clId="{57E157E7-46A2-444A-9586-3EB639AFD1BE}" dt="2024-07-17T02:43:02.195" v="13737" actId="1076"/>
          <ac:picMkLst>
            <pc:docMk/>
            <pc:sldMk cId="3848789968" sldId="933"/>
            <ac:picMk id="17" creationId="{8FB4055E-E828-EE13-9C05-8D737A0D50C1}"/>
          </ac:picMkLst>
        </pc:picChg>
      </pc:sldChg>
      <pc:sldChg chg="modSp mod">
        <pc:chgData name="이연재" userId="045bb118-b50f-4c52-b48b-97425183e9ac" providerId="ADAL" clId="{57E157E7-46A2-444A-9586-3EB639AFD1BE}" dt="2024-07-17T02:45:09.006" v="13780" actId="113"/>
        <pc:sldMkLst>
          <pc:docMk/>
          <pc:sldMk cId="1821506235" sldId="934"/>
        </pc:sldMkLst>
        <pc:spChg chg="mod">
          <ac:chgData name="이연재" userId="045bb118-b50f-4c52-b48b-97425183e9ac" providerId="ADAL" clId="{57E157E7-46A2-444A-9586-3EB639AFD1BE}" dt="2024-07-17T02:45:09.006" v="13780" actId="113"/>
          <ac:spMkLst>
            <pc:docMk/>
            <pc:sldMk cId="1821506235" sldId="934"/>
            <ac:spMk id="11" creationId="{63326F73-BBCD-4955-8B15-F6D9CEAD1B35}"/>
          </ac:spMkLst>
        </pc:spChg>
      </pc:sldChg>
      <pc:sldChg chg="modSp mod">
        <pc:chgData name="이연재" userId="045bb118-b50f-4c52-b48b-97425183e9ac" providerId="ADAL" clId="{57E157E7-46A2-444A-9586-3EB639AFD1BE}" dt="2024-07-17T04:56:24.266" v="14431" actId="13926"/>
        <pc:sldMkLst>
          <pc:docMk/>
          <pc:sldMk cId="750836273" sldId="935"/>
        </pc:sldMkLst>
        <pc:spChg chg="mod">
          <ac:chgData name="이연재" userId="045bb118-b50f-4c52-b48b-97425183e9ac" providerId="ADAL" clId="{57E157E7-46A2-444A-9586-3EB639AFD1BE}" dt="2024-07-17T04:56:24.266" v="14431" actId="13926"/>
          <ac:spMkLst>
            <pc:docMk/>
            <pc:sldMk cId="750836273" sldId="935"/>
            <ac:spMk id="7" creationId="{0C81DD60-D84B-4D3C-8F3E-7D0E22E11300}"/>
          </ac:spMkLst>
        </pc:spChg>
      </pc:sldChg>
      <pc:sldChg chg="addSp delSp modSp mod">
        <pc:chgData name="이연재" userId="045bb118-b50f-4c52-b48b-97425183e9ac" providerId="ADAL" clId="{57E157E7-46A2-444A-9586-3EB639AFD1BE}" dt="2024-07-17T04:42:57.820" v="14381" actId="1076"/>
        <pc:sldMkLst>
          <pc:docMk/>
          <pc:sldMk cId="2610370214" sldId="937"/>
        </pc:sldMkLst>
        <pc:spChg chg="add">
          <ac:chgData name="이연재" userId="045bb118-b50f-4c52-b48b-97425183e9ac" providerId="ADAL" clId="{57E157E7-46A2-444A-9586-3EB639AFD1BE}" dt="2024-07-17T04:42:48.240" v="14379" actId="11529"/>
          <ac:spMkLst>
            <pc:docMk/>
            <pc:sldMk cId="2610370214" sldId="937"/>
            <ac:spMk id="8" creationId="{DED107B5-939E-EA24-A9CF-B1B0FC6B104D}"/>
          </ac:spMkLst>
        </pc:spChg>
        <pc:grpChg chg="mod">
          <ac:chgData name="이연재" userId="045bb118-b50f-4c52-b48b-97425183e9ac" providerId="ADAL" clId="{57E157E7-46A2-444A-9586-3EB639AFD1BE}" dt="2024-07-16T06:41:13.437" v="10487" actId="1076"/>
          <ac:grpSpMkLst>
            <pc:docMk/>
            <pc:sldMk cId="2610370214" sldId="937"/>
            <ac:grpSpMk id="12" creationId="{0D0B6B4F-0C4B-A63B-D36A-F0C1785D52AD}"/>
          </ac:grpSpMkLst>
        </pc:grpChg>
        <pc:cxnChg chg="add mod">
          <ac:chgData name="이연재" userId="045bb118-b50f-4c52-b48b-97425183e9ac" providerId="ADAL" clId="{57E157E7-46A2-444A-9586-3EB639AFD1BE}" dt="2024-07-17T04:42:57.820" v="14381" actId="1076"/>
          <ac:cxnSpMkLst>
            <pc:docMk/>
            <pc:sldMk cId="2610370214" sldId="937"/>
            <ac:cxnSpMk id="13" creationId="{2020318D-F9E7-2D4F-1DF8-90D5A7BFC11E}"/>
          </ac:cxnSpMkLst>
        </pc:cxnChg>
        <pc:cxnChg chg="del mod">
          <ac:chgData name="이연재" userId="045bb118-b50f-4c52-b48b-97425183e9ac" providerId="ADAL" clId="{57E157E7-46A2-444A-9586-3EB639AFD1BE}" dt="2024-07-17T04:42:43.244" v="14378" actId="478"/>
          <ac:cxnSpMkLst>
            <pc:docMk/>
            <pc:sldMk cId="2610370214" sldId="937"/>
            <ac:cxnSpMk id="20" creationId="{06EE9C9B-02A1-C004-35AD-3ABDCCE88FF8}"/>
          </ac:cxnSpMkLst>
        </pc:cxnChg>
      </pc:sldChg>
      <pc:sldChg chg="modSp mod">
        <pc:chgData name="이연재" userId="045bb118-b50f-4c52-b48b-97425183e9ac" providerId="ADAL" clId="{57E157E7-46A2-444A-9586-3EB639AFD1BE}" dt="2024-07-17T04:56:30.064" v="14432" actId="13926"/>
        <pc:sldMkLst>
          <pc:docMk/>
          <pc:sldMk cId="913007173" sldId="938"/>
        </pc:sldMkLst>
        <pc:spChg chg="mod">
          <ac:chgData name="이연재" userId="045bb118-b50f-4c52-b48b-97425183e9ac" providerId="ADAL" clId="{57E157E7-46A2-444A-9586-3EB639AFD1BE}" dt="2024-07-17T04:56:30.064" v="14432" actId="13926"/>
          <ac:spMkLst>
            <pc:docMk/>
            <pc:sldMk cId="913007173" sldId="938"/>
            <ac:spMk id="7" creationId="{0C81DD60-D84B-4D3C-8F3E-7D0E22E11300}"/>
          </ac:spMkLst>
        </pc:spChg>
        <pc:spChg chg="mod">
          <ac:chgData name="이연재" userId="045bb118-b50f-4c52-b48b-97425183e9ac" providerId="ADAL" clId="{57E157E7-46A2-444A-9586-3EB639AFD1BE}" dt="2024-07-16T06:41:30.463" v="10494" actId="1036"/>
          <ac:spMkLst>
            <pc:docMk/>
            <pc:sldMk cId="913007173" sldId="938"/>
            <ac:spMk id="17" creationId="{3CACA6E5-3968-E974-0888-AC0B083EBF6A}"/>
          </ac:spMkLst>
        </pc:spChg>
        <pc:spChg chg="mod">
          <ac:chgData name="이연재" userId="045bb118-b50f-4c52-b48b-97425183e9ac" providerId="ADAL" clId="{57E157E7-46A2-444A-9586-3EB639AFD1BE}" dt="2024-07-16T06:41:30.463" v="10494" actId="1036"/>
          <ac:spMkLst>
            <pc:docMk/>
            <pc:sldMk cId="913007173" sldId="938"/>
            <ac:spMk id="18" creationId="{7F86A049-CC93-73E8-2D16-2BFD52219E6E}"/>
          </ac:spMkLst>
        </pc:spChg>
        <pc:spChg chg="mod">
          <ac:chgData name="이연재" userId="045bb118-b50f-4c52-b48b-97425183e9ac" providerId="ADAL" clId="{57E157E7-46A2-444A-9586-3EB639AFD1BE}" dt="2024-07-16T06:41:24.571" v="10490" actId="14100"/>
          <ac:spMkLst>
            <pc:docMk/>
            <pc:sldMk cId="913007173" sldId="938"/>
            <ac:spMk id="19" creationId="{20024B74-28F1-AA2B-8341-83E79BB2D553}"/>
          </ac:spMkLst>
        </pc:spChg>
        <pc:spChg chg="mod">
          <ac:chgData name="이연재" userId="045bb118-b50f-4c52-b48b-97425183e9ac" providerId="ADAL" clId="{57E157E7-46A2-444A-9586-3EB639AFD1BE}" dt="2024-07-16T06:41:24.571" v="10490" actId="14100"/>
          <ac:spMkLst>
            <pc:docMk/>
            <pc:sldMk cId="913007173" sldId="938"/>
            <ac:spMk id="20" creationId="{5450B009-C0E0-0235-3D23-931904EF43DD}"/>
          </ac:spMkLst>
        </pc:spChg>
      </pc:sldChg>
      <pc:sldChg chg="addSp modSp mod ord modShow addCm">
        <pc:chgData name="이연재" userId="045bb118-b50f-4c52-b48b-97425183e9ac" providerId="ADAL" clId="{57E157E7-46A2-444A-9586-3EB639AFD1BE}" dt="2024-07-18T00:38:38.693" v="15484"/>
        <pc:sldMkLst>
          <pc:docMk/>
          <pc:sldMk cId="3537702021" sldId="939"/>
        </pc:sldMkLst>
        <pc:spChg chg="mod">
          <ac:chgData name="이연재" userId="045bb118-b50f-4c52-b48b-97425183e9ac" providerId="ADAL" clId="{57E157E7-46A2-444A-9586-3EB639AFD1BE}" dt="2024-07-16T04:36:21.476" v="9961"/>
          <ac:spMkLst>
            <pc:docMk/>
            <pc:sldMk cId="3537702021" sldId="939"/>
            <ac:spMk id="7" creationId="{0C81DD60-D84B-4D3C-8F3E-7D0E22E11300}"/>
          </ac:spMkLst>
        </pc:spChg>
        <pc:spChg chg="add mod">
          <ac:chgData name="이연재" userId="045bb118-b50f-4c52-b48b-97425183e9ac" providerId="ADAL" clId="{57E157E7-46A2-444A-9586-3EB639AFD1BE}" dt="2024-07-16T04:35:29.340" v="9954" actId="1076"/>
          <ac:spMkLst>
            <pc:docMk/>
            <pc:sldMk cId="3537702021" sldId="939"/>
            <ac:spMk id="10" creationId="{520B2014-DD8C-F200-AF8E-43A2D207709B}"/>
          </ac:spMkLst>
        </pc:spChg>
        <pc:spChg chg="add mod">
          <ac:chgData name="이연재" userId="045bb118-b50f-4c52-b48b-97425183e9ac" providerId="ADAL" clId="{57E157E7-46A2-444A-9586-3EB639AFD1BE}" dt="2024-07-16T04:35:29.340" v="9954" actId="1076"/>
          <ac:spMkLst>
            <pc:docMk/>
            <pc:sldMk cId="3537702021" sldId="939"/>
            <ac:spMk id="11" creationId="{56981FBC-7936-47FC-273F-F7953B802BD7}"/>
          </ac:spMkLst>
        </pc:spChg>
        <pc:spChg chg="add mod">
          <ac:chgData name="이연재" userId="045bb118-b50f-4c52-b48b-97425183e9ac" providerId="ADAL" clId="{57E157E7-46A2-444A-9586-3EB639AFD1BE}" dt="2024-07-16T04:35:29.340" v="9954" actId="1076"/>
          <ac:spMkLst>
            <pc:docMk/>
            <pc:sldMk cId="3537702021" sldId="939"/>
            <ac:spMk id="12" creationId="{45B0D217-1C1A-C2CC-07E8-65104ADC5F71}"/>
          </ac:spMkLst>
        </pc:spChg>
        <pc:picChg chg="add mod modCrop">
          <ac:chgData name="이연재" userId="045bb118-b50f-4c52-b48b-97425183e9ac" providerId="ADAL" clId="{57E157E7-46A2-444A-9586-3EB639AFD1BE}" dt="2024-07-16T04:35:29.340" v="9954" actId="1076"/>
          <ac:picMkLst>
            <pc:docMk/>
            <pc:sldMk cId="3537702021" sldId="939"/>
            <ac:picMk id="9" creationId="{EAF77760-0276-5138-6AA8-516891651BD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이연재" userId="045bb118-b50f-4c52-b48b-97425183e9ac" providerId="ADAL" clId="{57E157E7-46A2-444A-9586-3EB639AFD1BE}" dt="2024-07-18T00:38:38.693" v="15484"/>
              <pc2:cmMkLst xmlns:pc2="http://schemas.microsoft.com/office/powerpoint/2019/9/main/command">
                <pc:docMk/>
                <pc:sldMk cId="3537702021" sldId="939"/>
                <pc2:cmMk id="{FD13246C-9CDF-4BD1-9112-78A9955ECFAD}"/>
              </pc2:cmMkLst>
            </pc226:cmChg>
          </p:ext>
        </pc:extLst>
      </pc:sldChg>
      <pc:sldChg chg="addSp modSp mod">
        <pc:chgData name="이연재" userId="045bb118-b50f-4c52-b48b-97425183e9ac" providerId="ADAL" clId="{57E157E7-46A2-444A-9586-3EB639AFD1BE}" dt="2024-07-16T04:35:18.677" v="9950" actId="1076"/>
        <pc:sldMkLst>
          <pc:docMk/>
          <pc:sldMk cId="2719366993" sldId="941"/>
        </pc:sldMkLst>
        <pc:spChg chg="add mod">
          <ac:chgData name="이연재" userId="045bb118-b50f-4c52-b48b-97425183e9ac" providerId="ADAL" clId="{57E157E7-46A2-444A-9586-3EB639AFD1BE}" dt="2024-07-16T04:35:18.677" v="9950" actId="1076"/>
          <ac:spMkLst>
            <pc:docMk/>
            <pc:sldMk cId="2719366993" sldId="941"/>
            <ac:spMk id="8" creationId="{ACF748B4-4772-70B1-5BDB-63EDFD248016}"/>
          </ac:spMkLst>
        </pc:spChg>
      </pc:sldChg>
      <pc:sldChg chg="del">
        <pc:chgData name="이연재" userId="045bb118-b50f-4c52-b48b-97425183e9ac" providerId="ADAL" clId="{57E157E7-46A2-444A-9586-3EB639AFD1BE}" dt="2024-07-18T00:39:03.073" v="15485" actId="47"/>
        <pc:sldMkLst>
          <pc:docMk/>
          <pc:sldMk cId="244895386" sldId="942"/>
        </pc:sldMkLst>
      </pc:sldChg>
      <pc:sldChg chg="del mod ord modShow">
        <pc:chgData name="이연재" userId="045bb118-b50f-4c52-b48b-97425183e9ac" providerId="ADAL" clId="{57E157E7-46A2-444A-9586-3EB639AFD1BE}" dt="2024-07-17T08:46:49.673" v="14860" actId="47"/>
        <pc:sldMkLst>
          <pc:docMk/>
          <pc:sldMk cId="2262587335" sldId="943"/>
        </pc:sldMkLst>
      </pc:sldChg>
      <pc:sldChg chg="modSp mod modClrScheme chgLayout">
        <pc:chgData name="이연재" userId="045bb118-b50f-4c52-b48b-97425183e9ac" providerId="ADAL" clId="{57E157E7-46A2-444A-9586-3EB639AFD1BE}" dt="2024-07-16T04:28:20.386" v="9842" actId="20577"/>
        <pc:sldMkLst>
          <pc:docMk/>
          <pc:sldMk cId="2148843651" sldId="944"/>
        </pc:sldMkLst>
        <pc:spChg chg="mod ord">
          <ac:chgData name="이연재" userId="045bb118-b50f-4c52-b48b-97425183e9ac" providerId="ADAL" clId="{57E157E7-46A2-444A-9586-3EB639AFD1BE}" dt="2024-07-16T04:27:40.777" v="9834" actId="700"/>
          <ac:spMkLst>
            <pc:docMk/>
            <pc:sldMk cId="2148843651" sldId="944"/>
            <ac:spMk id="2" creationId="{DC8B0B2E-051C-4693-AC44-65BE8AE195C5}"/>
          </ac:spMkLst>
        </pc:spChg>
        <pc:spChg chg="mod ord">
          <ac:chgData name="이연재" userId="045bb118-b50f-4c52-b48b-97425183e9ac" providerId="ADAL" clId="{57E157E7-46A2-444A-9586-3EB639AFD1BE}" dt="2024-07-16T04:27:40.777" v="9834" actId="700"/>
          <ac:spMkLst>
            <pc:docMk/>
            <pc:sldMk cId="2148843651" sldId="944"/>
            <ac:spMk id="3" creationId="{B18D98F3-8773-4221-BE3B-E1C58A8C4DD6}"/>
          </ac:spMkLst>
        </pc:spChg>
        <pc:spChg chg="mod ord">
          <ac:chgData name="이연재" userId="045bb118-b50f-4c52-b48b-97425183e9ac" providerId="ADAL" clId="{57E157E7-46A2-444A-9586-3EB639AFD1BE}" dt="2024-07-16T04:27:40.777" v="9834" actId="700"/>
          <ac:spMkLst>
            <pc:docMk/>
            <pc:sldMk cId="2148843651" sldId="944"/>
            <ac:spMk id="4" creationId="{7BF1FD48-EA2C-4D9E-811C-AD91C9486F50}"/>
          </ac:spMkLst>
        </pc:spChg>
        <pc:spChg chg="mod ord">
          <ac:chgData name="이연재" userId="045bb118-b50f-4c52-b48b-97425183e9ac" providerId="ADAL" clId="{57E157E7-46A2-444A-9586-3EB639AFD1BE}" dt="2024-07-16T04:27:40.777" v="9834" actId="700"/>
          <ac:spMkLst>
            <pc:docMk/>
            <pc:sldMk cId="2148843651" sldId="944"/>
            <ac:spMk id="5" creationId="{2C4FD8BC-FD84-4792-9003-EE70E69AAC64}"/>
          </ac:spMkLst>
        </pc:spChg>
        <pc:spChg chg="mod ord">
          <ac:chgData name="이연재" userId="045bb118-b50f-4c52-b48b-97425183e9ac" providerId="ADAL" clId="{57E157E7-46A2-444A-9586-3EB639AFD1BE}" dt="2024-07-16T04:27:40.777" v="9834" actId="700"/>
          <ac:spMkLst>
            <pc:docMk/>
            <pc:sldMk cId="2148843651" sldId="944"/>
            <ac:spMk id="6" creationId="{3B1A671F-4B50-48C5-BB40-6F7DC56BC18C}"/>
          </ac:spMkLst>
        </pc:spChg>
        <pc:spChg chg="mod ord">
          <ac:chgData name="이연재" userId="045bb118-b50f-4c52-b48b-97425183e9ac" providerId="ADAL" clId="{57E157E7-46A2-444A-9586-3EB639AFD1BE}" dt="2024-07-16T04:28:20.386" v="9842" actId="20577"/>
          <ac:spMkLst>
            <pc:docMk/>
            <pc:sldMk cId="2148843651" sldId="944"/>
            <ac:spMk id="7" creationId="{0C81DD60-D84B-4D3C-8F3E-7D0E22E11300}"/>
          </ac:spMkLst>
        </pc:spChg>
      </pc:sldChg>
      <pc:sldChg chg="addSp delSp modSp mod modClrScheme modShow chgLayout">
        <pc:chgData name="이연재" userId="045bb118-b50f-4c52-b48b-97425183e9ac" providerId="ADAL" clId="{57E157E7-46A2-444A-9586-3EB639AFD1BE}" dt="2024-07-18T00:39:20.127" v="15488" actId="729"/>
        <pc:sldMkLst>
          <pc:docMk/>
          <pc:sldMk cId="2161266639" sldId="945"/>
        </pc:sldMkLst>
        <pc:spChg chg="mod ord">
          <ac:chgData name="이연재" userId="045bb118-b50f-4c52-b48b-97425183e9ac" providerId="ADAL" clId="{57E157E7-46A2-444A-9586-3EB639AFD1BE}" dt="2024-07-18T00:39:16.752" v="15486" actId="700"/>
          <ac:spMkLst>
            <pc:docMk/>
            <pc:sldMk cId="2161266639" sldId="945"/>
            <ac:spMk id="2" creationId="{DC8B0B2E-051C-4693-AC44-65BE8AE195C5}"/>
          </ac:spMkLst>
        </pc:spChg>
        <pc:spChg chg="mod ord">
          <ac:chgData name="이연재" userId="045bb118-b50f-4c52-b48b-97425183e9ac" providerId="ADAL" clId="{57E157E7-46A2-444A-9586-3EB639AFD1BE}" dt="2024-07-18T00:39:16.752" v="15486" actId="700"/>
          <ac:spMkLst>
            <pc:docMk/>
            <pc:sldMk cId="2161266639" sldId="945"/>
            <ac:spMk id="3" creationId="{B18D98F3-8773-4221-BE3B-E1C58A8C4DD6}"/>
          </ac:spMkLst>
        </pc:spChg>
        <pc:spChg chg="mod ord">
          <ac:chgData name="이연재" userId="045bb118-b50f-4c52-b48b-97425183e9ac" providerId="ADAL" clId="{57E157E7-46A2-444A-9586-3EB639AFD1BE}" dt="2024-07-18T00:39:16.752" v="15486" actId="700"/>
          <ac:spMkLst>
            <pc:docMk/>
            <pc:sldMk cId="2161266639" sldId="945"/>
            <ac:spMk id="4" creationId="{7BF1FD48-EA2C-4D9E-811C-AD91C9486F50}"/>
          </ac:spMkLst>
        </pc:spChg>
        <pc:spChg chg="add mod ord">
          <ac:chgData name="이연재" userId="045bb118-b50f-4c52-b48b-97425183e9ac" providerId="ADAL" clId="{57E157E7-46A2-444A-9586-3EB639AFD1BE}" dt="2024-07-18T00:39:16.752" v="15486" actId="700"/>
          <ac:spMkLst>
            <pc:docMk/>
            <pc:sldMk cId="2161266639" sldId="945"/>
            <ac:spMk id="5" creationId="{B73BCBC9-D4CD-8E68-C0F2-EA3C62FEDC8E}"/>
          </ac:spMkLst>
        </pc:spChg>
        <pc:spChg chg="add mod ord">
          <ac:chgData name="이연재" userId="045bb118-b50f-4c52-b48b-97425183e9ac" providerId="ADAL" clId="{57E157E7-46A2-444A-9586-3EB639AFD1BE}" dt="2024-07-18T00:39:16.752" v="15486" actId="700"/>
          <ac:spMkLst>
            <pc:docMk/>
            <pc:sldMk cId="2161266639" sldId="945"/>
            <ac:spMk id="6" creationId="{2AC1FF17-BD42-84C2-BEA7-07D2F851EC99}"/>
          </ac:spMkLst>
        </pc:spChg>
        <pc:spChg chg="add mod ord">
          <ac:chgData name="이연재" userId="045bb118-b50f-4c52-b48b-97425183e9ac" providerId="ADAL" clId="{57E157E7-46A2-444A-9586-3EB639AFD1BE}" dt="2024-07-18T00:39:16.752" v="15486" actId="700"/>
          <ac:spMkLst>
            <pc:docMk/>
            <pc:sldMk cId="2161266639" sldId="945"/>
            <ac:spMk id="7" creationId="{1EDEF150-EC28-2B7B-B73E-5800907567E0}"/>
          </ac:spMkLst>
        </pc:spChg>
        <pc:spChg chg="add del mod">
          <ac:chgData name="이연재" userId="045bb118-b50f-4c52-b48b-97425183e9ac" providerId="ADAL" clId="{57E157E7-46A2-444A-9586-3EB639AFD1BE}" dt="2024-07-18T00:39:18.108" v="15487" actId="478"/>
          <ac:spMkLst>
            <pc:docMk/>
            <pc:sldMk cId="2161266639" sldId="945"/>
            <ac:spMk id="8" creationId="{475B0DCE-70A9-6C3A-49F5-17CD3A3DCCFA}"/>
          </ac:spMkLst>
        </pc:spChg>
        <pc:spChg chg="del mod ord">
          <ac:chgData name="이연재" userId="045bb118-b50f-4c52-b48b-97425183e9ac" providerId="ADAL" clId="{57E157E7-46A2-444A-9586-3EB639AFD1BE}" dt="2024-07-17T00:54:15.527" v="13026" actId="700"/>
          <ac:spMkLst>
            <pc:docMk/>
            <pc:sldMk cId="2161266639" sldId="945"/>
            <ac:spMk id="29" creationId="{D567A349-F145-8D80-4AE4-43B7B5F11DD3}"/>
          </ac:spMkLst>
        </pc:spChg>
        <pc:spChg chg="del mod ord">
          <ac:chgData name="이연재" userId="045bb118-b50f-4c52-b48b-97425183e9ac" providerId="ADAL" clId="{57E157E7-46A2-444A-9586-3EB639AFD1BE}" dt="2024-07-17T00:54:15.527" v="13026" actId="700"/>
          <ac:spMkLst>
            <pc:docMk/>
            <pc:sldMk cId="2161266639" sldId="945"/>
            <ac:spMk id="30" creationId="{28FD78FC-C52C-4848-4598-3C680372390E}"/>
          </ac:spMkLst>
        </pc:spChg>
        <pc:spChg chg="del mod ord">
          <ac:chgData name="이연재" userId="045bb118-b50f-4c52-b48b-97425183e9ac" providerId="ADAL" clId="{57E157E7-46A2-444A-9586-3EB639AFD1BE}" dt="2024-07-17T00:54:15.527" v="13026" actId="700"/>
          <ac:spMkLst>
            <pc:docMk/>
            <pc:sldMk cId="2161266639" sldId="945"/>
            <ac:spMk id="31" creationId="{C57C146D-3FD6-29B3-1A91-53E51DE2EE3E}"/>
          </ac:spMkLst>
        </pc:spChg>
      </pc:sldChg>
      <pc:sldChg chg="del">
        <pc:chgData name="이연재" userId="045bb118-b50f-4c52-b48b-97425183e9ac" providerId="ADAL" clId="{57E157E7-46A2-444A-9586-3EB639AFD1BE}" dt="2024-07-17T08:53:19.522" v="14861" actId="47"/>
        <pc:sldMkLst>
          <pc:docMk/>
          <pc:sldMk cId="1601058565" sldId="948"/>
        </pc:sldMkLst>
      </pc:sldChg>
      <pc:sldChg chg="delSp modSp mod">
        <pc:chgData name="이연재" userId="045bb118-b50f-4c52-b48b-97425183e9ac" providerId="ADAL" clId="{57E157E7-46A2-444A-9586-3EB639AFD1BE}" dt="2024-07-15T00:25:08.327" v="12" actId="478"/>
        <pc:sldMkLst>
          <pc:docMk/>
          <pc:sldMk cId="1492509463" sldId="949"/>
        </pc:sldMkLst>
        <pc:spChg chg="mod">
          <ac:chgData name="이연재" userId="045bb118-b50f-4c52-b48b-97425183e9ac" providerId="ADAL" clId="{57E157E7-46A2-444A-9586-3EB639AFD1BE}" dt="2024-07-15T00:25:01.316" v="9" actId="207"/>
          <ac:spMkLst>
            <pc:docMk/>
            <pc:sldMk cId="1492509463" sldId="949"/>
            <ac:spMk id="11" creationId="{63326F73-BBCD-4955-8B15-F6D9CEAD1B35}"/>
          </ac:spMkLst>
        </pc:spChg>
        <pc:spChg chg="del">
          <ac:chgData name="이연재" userId="045bb118-b50f-4c52-b48b-97425183e9ac" providerId="ADAL" clId="{57E157E7-46A2-444A-9586-3EB639AFD1BE}" dt="2024-07-15T00:25:08.327" v="12" actId="478"/>
          <ac:spMkLst>
            <pc:docMk/>
            <pc:sldMk cId="1492509463" sldId="949"/>
            <ac:spMk id="19" creationId="{ED28623A-B2EE-4642-F87E-655EA5CFA002}"/>
          </ac:spMkLst>
        </pc:spChg>
        <pc:grpChg chg="del">
          <ac:chgData name="이연재" userId="045bb118-b50f-4c52-b48b-97425183e9ac" providerId="ADAL" clId="{57E157E7-46A2-444A-9586-3EB639AFD1BE}" dt="2024-07-15T00:25:03.047" v="10" actId="478"/>
          <ac:grpSpMkLst>
            <pc:docMk/>
            <pc:sldMk cId="1492509463" sldId="949"/>
            <ac:grpSpMk id="8" creationId="{A41AD608-25AA-E409-7522-82C8532F8751}"/>
          </ac:grpSpMkLst>
        </pc:grpChg>
        <pc:grpChg chg="mod">
          <ac:chgData name="이연재" userId="045bb118-b50f-4c52-b48b-97425183e9ac" providerId="ADAL" clId="{57E157E7-46A2-444A-9586-3EB639AFD1BE}" dt="2024-07-15T00:25:05.619" v="11" actId="1076"/>
          <ac:grpSpMkLst>
            <pc:docMk/>
            <pc:sldMk cId="1492509463" sldId="949"/>
            <ac:grpSpMk id="12" creationId="{0D0B6B4F-0C4B-A63B-D36A-F0C1785D52AD}"/>
          </ac:grpSpMkLst>
        </pc:grpChg>
      </pc:sldChg>
      <pc:sldChg chg="delSp modSp mod">
        <pc:chgData name="이연재" userId="045bb118-b50f-4c52-b48b-97425183e9ac" providerId="ADAL" clId="{57E157E7-46A2-444A-9586-3EB639AFD1BE}" dt="2024-07-18T00:44:21.221" v="15492" actId="20577"/>
        <pc:sldMkLst>
          <pc:docMk/>
          <pc:sldMk cId="4090013786" sldId="950"/>
        </pc:sldMkLst>
        <pc:spChg chg="mod">
          <ac:chgData name="이연재" userId="045bb118-b50f-4c52-b48b-97425183e9ac" providerId="ADAL" clId="{57E157E7-46A2-444A-9586-3EB639AFD1BE}" dt="2024-07-16T06:53:20.716" v="10496" actId="20577"/>
          <ac:spMkLst>
            <pc:docMk/>
            <pc:sldMk cId="4090013786" sldId="950"/>
            <ac:spMk id="3" creationId="{B18D98F3-8773-4221-BE3B-E1C58A8C4DD6}"/>
          </ac:spMkLst>
        </pc:spChg>
        <pc:spChg chg="mod">
          <ac:chgData name="이연재" userId="045bb118-b50f-4c52-b48b-97425183e9ac" providerId="ADAL" clId="{57E157E7-46A2-444A-9586-3EB639AFD1BE}" dt="2024-07-18T00:44:21.221" v="15492" actId="20577"/>
          <ac:spMkLst>
            <pc:docMk/>
            <pc:sldMk cId="4090013786" sldId="950"/>
            <ac:spMk id="11" creationId="{63326F73-BBCD-4955-8B15-F6D9CEAD1B35}"/>
          </ac:spMkLst>
        </pc:spChg>
        <pc:spChg chg="mod">
          <ac:chgData name="이연재" userId="045bb118-b50f-4c52-b48b-97425183e9ac" providerId="ADAL" clId="{57E157E7-46A2-444A-9586-3EB639AFD1BE}" dt="2024-07-15T00:42:30.959" v="19"/>
          <ac:spMkLst>
            <pc:docMk/>
            <pc:sldMk cId="4090013786" sldId="950"/>
            <ac:spMk id="13" creationId="{8D01FFC6-26D6-56F3-FCDC-D6EE30A18121}"/>
          </ac:spMkLst>
        </pc:spChg>
        <pc:spChg chg="del">
          <ac:chgData name="이연재" userId="045bb118-b50f-4c52-b48b-97425183e9ac" providerId="ADAL" clId="{57E157E7-46A2-444A-9586-3EB639AFD1BE}" dt="2024-07-15T00:42:40.454" v="49" actId="478"/>
          <ac:spMkLst>
            <pc:docMk/>
            <pc:sldMk cId="4090013786" sldId="950"/>
            <ac:spMk id="19" creationId="{DAD2C6DD-425A-2E75-786D-8A92C5FA6F7D}"/>
          </ac:spMkLst>
        </pc:spChg>
        <pc:grpChg chg="mod">
          <ac:chgData name="이연재" userId="045bb118-b50f-4c52-b48b-97425183e9ac" providerId="ADAL" clId="{57E157E7-46A2-444A-9586-3EB639AFD1BE}" dt="2024-07-15T00:42:23.281" v="15" actId="1076"/>
          <ac:grpSpMkLst>
            <pc:docMk/>
            <pc:sldMk cId="4090013786" sldId="950"/>
            <ac:grpSpMk id="8" creationId="{A41AD608-25AA-E409-7522-82C8532F8751}"/>
          </ac:grpSpMkLst>
        </pc:grpChg>
      </pc:sldChg>
      <pc:sldChg chg="addSp delSp modSp mod">
        <pc:chgData name="이연재" userId="045bb118-b50f-4c52-b48b-97425183e9ac" providerId="ADAL" clId="{57E157E7-46A2-444A-9586-3EB639AFD1BE}" dt="2024-07-16T06:53:22.924" v="10497" actId="20577"/>
        <pc:sldMkLst>
          <pc:docMk/>
          <pc:sldMk cId="2257180284" sldId="951"/>
        </pc:sldMkLst>
        <pc:spChg chg="mod">
          <ac:chgData name="이연재" userId="045bb118-b50f-4c52-b48b-97425183e9ac" providerId="ADAL" clId="{57E157E7-46A2-444A-9586-3EB639AFD1BE}" dt="2024-07-16T06:53:22.924" v="10497" actId="20577"/>
          <ac:spMkLst>
            <pc:docMk/>
            <pc:sldMk cId="2257180284" sldId="951"/>
            <ac:spMk id="3" creationId="{B18D98F3-8773-4221-BE3B-E1C58A8C4DD6}"/>
          </ac:spMkLst>
        </pc:spChg>
        <pc:spChg chg="del topLvl">
          <ac:chgData name="이연재" userId="045bb118-b50f-4c52-b48b-97425183e9ac" providerId="ADAL" clId="{57E157E7-46A2-444A-9586-3EB639AFD1BE}" dt="2024-07-15T01:20:22.751" v="53" actId="478"/>
          <ac:spMkLst>
            <pc:docMk/>
            <pc:sldMk cId="2257180284" sldId="951"/>
            <ac:spMk id="10" creationId="{A11F545A-E76C-3A4C-802B-F42AD98D7A64}"/>
          </ac:spMkLst>
        </pc:spChg>
        <pc:spChg chg="mod">
          <ac:chgData name="이연재" userId="045bb118-b50f-4c52-b48b-97425183e9ac" providerId="ADAL" clId="{57E157E7-46A2-444A-9586-3EB639AFD1BE}" dt="2024-07-15T01:20:19.225" v="52"/>
          <ac:spMkLst>
            <pc:docMk/>
            <pc:sldMk cId="2257180284" sldId="951"/>
            <ac:spMk id="11" creationId="{63326F73-BBCD-4955-8B15-F6D9CEAD1B35}"/>
          </ac:spMkLst>
        </pc:spChg>
        <pc:spChg chg="del topLvl">
          <ac:chgData name="이연재" userId="045bb118-b50f-4c52-b48b-97425183e9ac" providerId="ADAL" clId="{57E157E7-46A2-444A-9586-3EB639AFD1BE}" dt="2024-07-15T01:20:24.091" v="54" actId="478"/>
          <ac:spMkLst>
            <pc:docMk/>
            <pc:sldMk cId="2257180284" sldId="951"/>
            <ac:spMk id="13" creationId="{8D01FFC6-26D6-56F3-FCDC-D6EE30A18121}"/>
          </ac:spMkLst>
        </pc:spChg>
        <pc:spChg chg="add mod">
          <ac:chgData name="이연재" userId="045bb118-b50f-4c52-b48b-97425183e9ac" providerId="ADAL" clId="{57E157E7-46A2-444A-9586-3EB639AFD1BE}" dt="2024-07-15T01:23:07.583" v="97"/>
          <ac:spMkLst>
            <pc:docMk/>
            <pc:sldMk cId="2257180284" sldId="951"/>
            <ac:spMk id="14" creationId="{CAA026AD-16E6-B5C8-44E7-B7840B5FC5CF}"/>
          </ac:spMkLst>
        </pc:spChg>
        <pc:spChg chg="del">
          <ac:chgData name="이연재" userId="045bb118-b50f-4c52-b48b-97425183e9ac" providerId="ADAL" clId="{57E157E7-46A2-444A-9586-3EB639AFD1BE}" dt="2024-07-15T01:22:24.611" v="84" actId="478"/>
          <ac:spMkLst>
            <pc:docMk/>
            <pc:sldMk cId="2257180284" sldId="951"/>
            <ac:spMk id="19" creationId="{404ABE63-775E-E197-C30D-087DEF16CE6F}"/>
          </ac:spMkLst>
        </pc:spChg>
        <pc:grpChg chg="del">
          <ac:chgData name="이연재" userId="045bb118-b50f-4c52-b48b-97425183e9ac" providerId="ADAL" clId="{57E157E7-46A2-444A-9586-3EB639AFD1BE}" dt="2024-07-15T01:20:22.751" v="53" actId="478"/>
          <ac:grpSpMkLst>
            <pc:docMk/>
            <pc:sldMk cId="2257180284" sldId="951"/>
            <ac:grpSpMk id="8" creationId="{A41AD608-25AA-E409-7522-82C8532F8751}"/>
          </ac:grpSpMkLst>
        </pc:grpChg>
        <pc:grpChg chg="del mod">
          <ac:chgData name="이연재" userId="045bb118-b50f-4c52-b48b-97425183e9ac" providerId="ADAL" clId="{57E157E7-46A2-444A-9586-3EB639AFD1BE}" dt="2024-07-15T01:22:25.598" v="85" actId="478"/>
          <ac:grpSpMkLst>
            <pc:docMk/>
            <pc:sldMk cId="2257180284" sldId="951"/>
            <ac:grpSpMk id="12" creationId="{0D0B6B4F-0C4B-A63B-D36A-F0C1785D52AD}"/>
          </ac:grpSpMkLst>
        </pc:grpChg>
      </pc:sldChg>
      <pc:sldChg chg="del">
        <pc:chgData name="이연재" userId="045bb118-b50f-4c52-b48b-97425183e9ac" providerId="ADAL" clId="{57E157E7-46A2-444A-9586-3EB639AFD1BE}" dt="2024-07-15T01:27:13.378" v="98" actId="47"/>
        <pc:sldMkLst>
          <pc:docMk/>
          <pc:sldMk cId="226538117" sldId="952"/>
        </pc:sldMkLst>
      </pc:sldChg>
      <pc:sldChg chg="addSp delSp modSp mod">
        <pc:chgData name="이연재" userId="045bb118-b50f-4c52-b48b-97425183e9ac" providerId="ADAL" clId="{57E157E7-46A2-444A-9586-3EB639AFD1BE}" dt="2024-07-17T08:33:48.156" v="14827"/>
        <pc:sldMkLst>
          <pc:docMk/>
          <pc:sldMk cId="27910130" sldId="953"/>
        </pc:sldMkLst>
        <pc:spChg chg="mod">
          <ac:chgData name="이연재" userId="045bb118-b50f-4c52-b48b-97425183e9ac" providerId="ADAL" clId="{57E157E7-46A2-444A-9586-3EB639AFD1BE}" dt="2024-07-17T08:33:48.156" v="14827"/>
          <ac:spMkLst>
            <pc:docMk/>
            <pc:sldMk cId="27910130" sldId="953"/>
            <ac:spMk id="7" creationId="{0C81DD60-D84B-4D3C-8F3E-7D0E22E11300}"/>
          </ac:spMkLst>
        </pc:spChg>
        <pc:spChg chg="add del mod">
          <ac:chgData name="이연재" userId="045bb118-b50f-4c52-b48b-97425183e9ac" providerId="ADAL" clId="{57E157E7-46A2-444A-9586-3EB639AFD1BE}" dt="2024-07-16T02:23:53.908" v="7952" actId="478"/>
          <ac:spMkLst>
            <pc:docMk/>
            <pc:sldMk cId="27910130" sldId="953"/>
            <ac:spMk id="8" creationId="{8AD59E50-D7F2-E1AF-DD85-336E4BED5F1E}"/>
          </ac:spMkLst>
        </pc:spChg>
      </pc:sldChg>
      <pc:sldChg chg="addSp delSp modSp mod">
        <pc:chgData name="이연재" userId="045bb118-b50f-4c52-b48b-97425183e9ac" providerId="ADAL" clId="{57E157E7-46A2-444A-9586-3EB639AFD1BE}" dt="2024-07-18T00:33:39.123" v="15475" actId="478"/>
        <pc:sldMkLst>
          <pc:docMk/>
          <pc:sldMk cId="4046901753" sldId="954"/>
        </pc:sldMkLst>
        <pc:spChg chg="mod">
          <ac:chgData name="이연재" userId="045bb118-b50f-4c52-b48b-97425183e9ac" providerId="ADAL" clId="{57E157E7-46A2-444A-9586-3EB639AFD1BE}" dt="2024-07-18T00:33:38.381" v="15474" actId="20577"/>
          <ac:spMkLst>
            <pc:docMk/>
            <pc:sldMk cId="4046901753" sldId="954"/>
            <ac:spMk id="10" creationId="{79C0A4CA-5D14-4398-ABB2-949EDA8F0540}"/>
          </ac:spMkLst>
        </pc:spChg>
        <pc:spChg chg="mod">
          <ac:chgData name="이연재" userId="045bb118-b50f-4c52-b48b-97425183e9ac" providerId="ADAL" clId="{57E157E7-46A2-444A-9586-3EB639AFD1BE}" dt="2024-07-18T00:33:36.549" v="15470" actId="20577"/>
          <ac:spMkLst>
            <pc:docMk/>
            <pc:sldMk cId="4046901753" sldId="954"/>
            <ac:spMk id="11" creationId="{63326F73-BBCD-4955-8B15-F6D9CEAD1B35}"/>
          </ac:spMkLst>
        </pc:spChg>
        <pc:spChg chg="add del">
          <ac:chgData name="이연재" userId="045bb118-b50f-4c52-b48b-97425183e9ac" providerId="ADAL" clId="{57E157E7-46A2-444A-9586-3EB639AFD1BE}" dt="2024-07-18T00:33:39.123" v="15475" actId="478"/>
          <ac:spMkLst>
            <pc:docMk/>
            <pc:sldMk cId="4046901753" sldId="954"/>
            <ac:spMk id="13" creationId="{F9232945-203E-5F92-8231-BEFB676F37C8}"/>
          </ac:spMkLst>
        </pc:spChg>
        <pc:spChg chg="add mod">
          <ac:chgData name="이연재" userId="045bb118-b50f-4c52-b48b-97425183e9ac" providerId="ADAL" clId="{57E157E7-46A2-444A-9586-3EB639AFD1BE}" dt="2024-07-18T00:33:10.283" v="15435"/>
          <ac:spMkLst>
            <pc:docMk/>
            <pc:sldMk cId="4046901753" sldId="954"/>
            <ac:spMk id="17" creationId="{F9232945-203E-5F92-8231-BEFB676F37C8}"/>
          </ac:spMkLst>
        </pc:spChg>
        <pc:picChg chg="add del">
          <ac:chgData name="이연재" userId="045bb118-b50f-4c52-b48b-97425183e9ac" providerId="ADAL" clId="{57E157E7-46A2-444A-9586-3EB639AFD1BE}" dt="2024-07-18T00:33:39.123" v="15475" actId="478"/>
          <ac:picMkLst>
            <pc:docMk/>
            <pc:sldMk cId="4046901753" sldId="954"/>
            <ac:picMk id="14" creationId="{33BF0BD6-662E-E37B-105B-7E95DEA623AB}"/>
          </ac:picMkLst>
        </pc:picChg>
        <pc:picChg chg="add mod">
          <ac:chgData name="이연재" userId="045bb118-b50f-4c52-b48b-97425183e9ac" providerId="ADAL" clId="{57E157E7-46A2-444A-9586-3EB639AFD1BE}" dt="2024-07-18T00:33:10.283" v="15435"/>
          <ac:picMkLst>
            <pc:docMk/>
            <pc:sldMk cId="4046901753" sldId="954"/>
            <ac:picMk id="16" creationId="{879AF989-E126-6E5E-271C-E0B8B10B2D24}"/>
          </ac:picMkLst>
        </pc:picChg>
      </pc:sldChg>
      <pc:sldChg chg="addSp delSp modSp mod modClrScheme chgLayout">
        <pc:chgData name="이연재" userId="045bb118-b50f-4c52-b48b-97425183e9ac" providerId="ADAL" clId="{57E157E7-46A2-444A-9586-3EB639AFD1BE}" dt="2024-07-16T04:27:39.959" v="9833" actId="700"/>
        <pc:sldMkLst>
          <pc:docMk/>
          <pc:sldMk cId="1253644824" sldId="956"/>
        </pc:sldMkLst>
        <pc:spChg chg="mod ord">
          <ac:chgData name="이연재" userId="045bb118-b50f-4c52-b48b-97425183e9ac" providerId="ADAL" clId="{57E157E7-46A2-444A-9586-3EB639AFD1BE}" dt="2024-07-16T04:27:39.959" v="9833" actId="700"/>
          <ac:spMkLst>
            <pc:docMk/>
            <pc:sldMk cId="1253644824" sldId="956"/>
            <ac:spMk id="2" creationId="{DC8B0B2E-051C-4693-AC44-65BE8AE195C5}"/>
          </ac:spMkLst>
        </pc:spChg>
        <pc:spChg chg="mod ord">
          <ac:chgData name="이연재" userId="045bb118-b50f-4c52-b48b-97425183e9ac" providerId="ADAL" clId="{57E157E7-46A2-444A-9586-3EB639AFD1BE}" dt="2024-07-16T04:27:39.959" v="9833" actId="700"/>
          <ac:spMkLst>
            <pc:docMk/>
            <pc:sldMk cId="1253644824" sldId="956"/>
            <ac:spMk id="3" creationId="{B18D98F3-8773-4221-BE3B-E1C58A8C4DD6}"/>
          </ac:spMkLst>
        </pc:spChg>
        <pc:spChg chg="mod ord">
          <ac:chgData name="이연재" userId="045bb118-b50f-4c52-b48b-97425183e9ac" providerId="ADAL" clId="{57E157E7-46A2-444A-9586-3EB639AFD1BE}" dt="2024-07-16T04:27:39.959" v="9833" actId="700"/>
          <ac:spMkLst>
            <pc:docMk/>
            <pc:sldMk cId="1253644824" sldId="956"/>
            <ac:spMk id="4" creationId="{7BF1FD48-EA2C-4D9E-811C-AD91C9486F50}"/>
          </ac:spMkLst>
        </pc:spChg>
        <pc:spChg chg="mod ord">
          <ac:chgData name="이연재" userId="045bb118-b50f-4c52-b48b-97425183e9ac" providerId="ADAL" clId="{57E157E7-46A2-444A-9586-3EB639AFD1BE}" dt="2024-07-16T04:27:39.959" v="9833" actId="700"/>
          <ac:spMkLst>
            <pc:docMk/>
            <pc:sldMk cId="1253644824" sldId="956"/>
            <ac:spMk id="5" creationId="{2C4FD8BC-FD84-4792-9003-EE70E69AAC64}"/>
          </ac:spMkLst>
        </pc:spChg>
        <pc:spChg chg="mod ord">
          <ac:chgData name="이연재" userId="045bb118-b50f-4c52-b48b-97425183e9ac" providerId="ADAL" clId="{57E157E7-46A2-444A-9586-3EB639AFD1BE}" dt="2024-07-16T04:27:39.959" v="9833" actId="700"/>
          <ac:spMkLst>
            <pc:docMk/>
            <pc:sldMk cId="1253644824" sldId="956"/>
            <ac:spMk id="6" creationId="{3B1A671F-4B50-48C5-BB40-6F7DC56BC18C}"/>
          </ac:spMkLst>
        </pc:spChg>
        <pc:spChg chg="add del mod ord">
          <ac:chgData name="이연재" userId="045bb118-b50f-4c52-b48b-97425183e9ac" providerId="ADAL" clId="{57E157E7-46A2-444A-9586-3EB639AFD1BE}" dt="2024-07-16T04:27:39.959" v="9833" actId="700"/>
          <ac:spMkLst>
            <pc:docMk/>
            <pc:sldMk cId="1253644824" sldId="956"/>
            <ac:spMk id="9" creationId="{3484FECB-7AB0-BAD6-E012-BDAC34B0707F}"/>
          </ac:spMkLst>
        </pc:spChg>
        <pc:grpChg chg="mod">
          <ac:chgData name="이연재" userId="045bb118-b50f-4c52-b48b-97425183e9ac" providerId="ADAL" clId="{57E157E7-46A2-444A-9586-3EB639AFD1BE}" dt="2024-07-16T04:27:39.228" v="9832" actId="1076"/>
          <ac:grpSpMkLst>
            <pc:docMk/>
            <pc:sldMk cId="1253644824" sldId="956"/>
            <ac:grpSpMk id="7" creationId="{1F927507-5352-0708-3EF1-A24FC70D6C10}"/>
          </ac:grpSpMkLst>
        </pc:grpChg>
      </pc:sldChg>
      <pc:sldChg chg="addSp delSp modSp new mod ord modClrScheme chgLayout">
        <pc:chgData name="이연재" userId="045bb118-b50f-4c52-b48b-97425183e9ac" providerId="ADAL" clId="{57E157E7-46A2-444A-9586-3EB639AFD1BE}" dt="2024-07-16T06:53:25.080" v="10498" actId="20577"/>
        <pc:sldMkLst>
          <pc:docMk/>
          <pc:sldMk cId="513311688" sldId="957"/>
        </pc:sldMkLst>
        <pc:spChg chg="del mod ord">
          <ac:chgData name="이연재" userId="045bb118-b50f-4c52-b48b-97425183e9ac" providerId="ADAL" clId="{57E157E7-46A2-444A-9586-3EB639AFD1BE}" dt="2024-07-15T01:20:46.287" v="57" actId="700"/>
          <ac:spMkLst>
            <pc:docMk/>
            <pc:sldMk cId="513311688" sldId="957"/>
            <ac:spMk id="2" creationId="{1FF53293-E13F-7A7E-989D-47C51B698E06}"/>
          </ac:spMkLst>
        </pc:spChg>
        <pc:spChg chg="del mod ord">
          <ac:chgData name="이연재" userId="045bb118-b50f-4c52-b48b-97425183e9ac" providerId="ADAL" clId="{57E157E7-46A2-444A-9586-3EB639AFD1BE}" dt="2024-07-15T01:20:46.287" v="57" actId="700"/>
          <ac:spMkLst>
            <pc:docMk/>
            <pc:sldMk cId="513311688" sldId="957"/>
            <ac:spMk id="3" creationId="{7F21AC49-A4B5-4B0D-0502-788B8EB8A382}"/>
          </ac:spMkLst>
        </pc:spChg>
        <pc:spChg chg="del mod ord">
          <ac:chgData name="이연재" userId="045bb118-b50f-4c52-b48b-97425183e9ac" providerId="ADAL" clId="{57E157E7-46A2-444A-9586-3EB639AFD1BE}" dt="2024-07-15T01:20:46.287" v="57" actId="700"/>
          <ac:spMkLst>
            <pc:docMk/>
            <pc:sldMk cId="513311688" sldId="957"/>
            <ac:spMk id="4" creationId="{36A4B8A5-5209-C6D6-3665-65CA5E3D2D7C}"/>
          </ac:spMkLst>
        </pc:spChg>
        <pc:spChg chg="del mod ord">
          <ac:chgData name="이연재" userId="045bb118-b50f-4c52-b48b-97425183e9ac" providerId="ADAL" clId="{57E157E7-46A2-444A-9586-3EB639AFD1BE}" dt="2024-07-15T01:20:46.287" v="57" actId="700"/>
          <ac:spMkLst>
            <pc:docMk/>
            <pc:sldMk cId="513311688" sldId="957"/>
            <ac:spMk id="5" creationId="{3E717167-BC90-6622-77B7-EBE449EE0D6D}"/>
          </ac:spMkLst>
        </pc:spChg>
        <pc:spChg chg="del mod ord">
          <ac:chgData name="이연재" userId="045bb118-b50f-4c52-b48b-97425183e9ac" providerId="ADAL" clId="{57E157E7-46A2-444A-9586-3EB639AFD1BE}" dt="2024-07-15T01:20:46.287" v="57" actId="700"/>
          <ac:spMkLst>
            <pc:docMk/>
            <pc:sldMk cId="513311688" sldId="957"/>
            <ac:spMk id="6" creationId="{061A4EA8-ACFC-275D-1DFE-AB5A2F7158AE}"/>
          </ac:spMkLst>
        </pc:spChg>
        <pc:spChg chg="del">
          <ac:chgData name="이연재" userId="045bb118-b50f-4c52-b48b-97425183e9ac" providerId="ADAL" clId="{57E157E7-46A2-444A-9586-3EB639AFD1BE}" dt="2024-07-15T01:20:46.287" v="57" actId="700"/>
          <ac:spMkLst>
            <pc:docMk/>
            <pc:sldMk cId="513311688" sldId="957"/>
            <ac:spMk id="7" creationId="{68437BA9-CDAB-6A51-3DDD-EB19E660AD9D}"/>
          </ac:spMkLst>
        </pc:spChg>
        <pc:spChg chg="add mod ord">
          <ac:chgData name="이연재" userId="045bb118-b50f-4c52-b48b-97425183e9ac" providerId="ADAL" clId="{57E157E7-46A2-444A-9586-3EB639AFD1BE}" dt="2024-07-15T01:22:28.527" v="86"/>
          <ac:spMkLst>
            <pc:docMk/>
            <pc:sldMk cId="513311688" sldId="957"/>
            <ac:spMk id="8" creationId="{CF2B8DA7-8829-983E-46EA-C33BF123A9BB}"/>
          </ac:spMkLst>
        </pc:spChg>
        <pc:spChg chg="add mod ord">
          <ac:chgData name="이연재" userId="045bb118-b50f-4c52-b48b-97425183e9ac" providerId="ADAL" clId="{57E157E7-46A2-444A-9586-3EB639AFD1BE}" dt="2024-07-16T06:53:25.080" v="10498" actId="20577"/>
          <ac:spMkLst>
            <pc:docMk/>
            <pc:sldMk cId="513311688" sldId="957"/>
            <ac:spMk id="9" creationId="{FCCA021E-335E-8052-B438-45255A684C80}"/>
          </ac:spMkLst>
        </pc:spChg>
        <pc:spChg chg="add mod ord">
          <ac:chgData name="이연재" userId="045bb118-b50f-4c52-b48b-97425183e9ac" providerId="ADAL" clId="{57E157E7-46A2-444A-9586-3EB639AFD1BE}" dt="2024-07-15T01:22:40.328" v="90"/>
          <ac:spMkLst>
            <pc:docMk/>
            <pc:sldMk cId="513311688" sldId="957"/>
            <ac:spMk id="10" creationId="{8971C836-1478-EB7A-A544-1D1932EDB348}"/>
          </ac:spMkLst>
        </pc:spChg>
        <pc:spChg chg="add mod ord">
          <ac:chgData name="이연재" userId="045bb118-b50f-4c52-b48b-97425183e9ac" providerId="ADAL" clId="{57E157E7-46A2-444A-9586-3EB639AFD1BE}" dt="2024-07-15T01:22:33.928" v="88"/>
          <ac:spMkLst>
            <pc:docMk/>
            <pc:sldMk cId="513311688" sldId="957"/>
            <ac:spMk id="11" creationId="{1F051F74-ED16-3927-4E83-5336B7A5E0AB}"/>
          </ac:spMkLst>
        </pc:spChg>
        <pc:spChg chg="add mod ord">
          <ac:chgData name="이연재" userId="045bb118-b50f-4c52-b48b-97425183e9ac" providerId="ADAL" clId="{57E157E7-46A2-444A-9586-3EB639AFD1BE}" dt="2024-07-15T01:22:37.020" v="89"/>
          <ac:spMkLst>
            <pc:docMk/>
            <pc:sldMk cId="513311688" sldId="957"/>
            <ac:spMk id="12" creationId="{C13343CE-193D-C61F-7B75-E675224399FD}"/>
          </ac:spMkLst>
        </pc:spChg>
        <pc:spChg chg="mod">
          <ac:chgData name="이연재" userId="045bb118-b50f-4c52-b48b-97425183e9ac" providerId="ADAL" clId="{57E157E7-46A2-444A-9586-3EB639AFD1BE}" dt="2024-07-15T01:22:50.256" v="92"/>
          <ac:spMkLst>
            <pc:docMk/>
            <pc:sldMk cId="513311688" sldId="957"/>
            <ac:spMk id="14" creationId="{B6E6583C-FF12-DC31-8A24-4D0C659225F8}"/>
          </ac:spMkLst>
        </pc:spChg>
        <pc:spChg chg="mod">
          <ac:chgData name="이연재" userId="045bb118-b50f-4c52-b48b-97425183e9ac" providerId="ADAL" clId="{57E157E7-46A2-444A-9586-3EB639AFD1BE}" dt="2024-07-15T01:22:54.260" v="95" actId="404"/>
          <ac:spMkLst>
            <pc:docMk/>
            <pc:sldMk cId="513311688" sldId="957"/>
            <ac:spMk id="15" creationId="{23EF3362-FB11-DAAB-6EC5-9BF9E1CA0240}"/>
          </ac:spMkLst>
        </pc:spChg>
        <pc:spChg chg="mod">
          <ac:chgData name="이연재" userId="045bb118-b50f-4c52-b48b-97425183e9ac" providerId="ADAL" clId="{57E157E7-46A2-444A-9586-3EB639AFD1BE}" dt="2024-07-15T01:22:51.651" v="94"/>
          <ac:spMkLst>
            <pc:docMk/>
            <pc:sldMk cId="513311688" sldId="957"/>
            <ac:spMk id="17" creationId="{A2D5CE7A-FCA3-4CAB-6396-B08C0E78478E}"/>
          </ac:spMkLst>
        </pc:spChg>
        <pc:spChg chg="mod">
          <ac:chgData name="이연재" userId="045bb118-b50f-4c52-b48b-97425183e9ac" providerId="ADAL" clId="{57E157E7-46A2-444A-9586-3EB639AFD1BE}" dt="2024-07-15T01:22:55.937" v="96" actId="404"/>
          <ac:spMkLst>
            <pc:docMk/>
            <pc:sldMk cId="513311688" sldId="957"/>
            <ac:spMk id="18" creationId="{3433F74B-4EEF-F96E-3792-2A349CEC0AFB}"/>
          </ac:spMkLst>
        </pc:spChg>
        <pc:grpChg chg="add mod">
          <ac:chgData name="이연재" userId="045bb118-b50f-4c52-b48b-97425183e9ac" providerId="ADAL" clId="{57E157E7-46A2-444A-9586-3EB639AFD1BE}" dt="2024-07-15T01:22:50.256" v="92"/>
          <ac:grpSpMkLst>
            <pc:docMk/>
            <pc:sldMk cId="513311688" sldId="957"/>
            <ac:grpSpMk id="13" creationId="{845454D4-D1CA-E025-ED78-3698604B7AD0}"/>
          </ac:grpSpMkLst>
        </pc:grpChg>
        <pc:grpChg chg="add mod">
          <ac:chgData name="이연재" userId="045bb118-b50f-4c52-b48b-97425183e9ac" providerId="ADAL" clId="{57E157E7-46A2-444A-9586-3EB639AFD1BE}" dt="2024-07-15T01:22:51.651" v="94"/>
          <ac:grpSpMkLst>
            <pc:docMk/>
            <pc:sldMk cId="513311688" sldId="957"/>
            <ac:grpSpMk id="16" creationId="{9451F25C-9840-28B9-1F46-24573FC66E4F}"/>
          </ac:grpSpMkLst>
        </pc:grpChg>
      </pc:sldChg>
      <pc:sldChg chg="addSp delSp modSp new mod modClrScheme chgLayout">
        <pc:chgData name="이연재" userId="045bb118-b50f-4c52-b48b-97425183e9ac" providerId="ADAL" clId="{57E157E7-46A2-444A-9586-3EB639AFD1BE}" dt="2024-07-17T04:56:35.803" v="14433" actId="13926"/>
        <pc:sldMkLst>
          <pc:docMk/>
          <pc:sldMk cId="2073597543" sldId="958"/>
        </pc:sldMkLst>
        <pc:spChg chg="mod ord">
          <ac:chgData name="이연재" userId="045bb118-b50f-4c52-b48b-97425183e9ac" providerId="ADAL" clId="{57E157E7-46A2-444A-9586-3EB639AFD1BE}" dt="2024-07-15T03:57:17.976" v="124" actId="700"/>
          <ac:spMkLst>
            <pc:docMk/>
            <pc:sldMk cId="2073597543" sldId="958"/>
            <ac:spMk id="2" creationId="{70B40E06-5C2F-1DE9-78D2-7F1F29A2A0D1}"/>
          </ac:spMkLst>
        </pc:spChg>
        <pc:spChg chg="mod ord">
          <ac:chgData name="이연재" userId="045bb118-b50f-4c52-b48b-97425183e9ac" providerId="ADAL" clId="{57E157E7-46A2-444A-9586-3EB639AFD1BE}" dt="2024-07-15T03:57:17.976" v="124" actId="700"/>
          <ac:spMkLst>
            <pc:docMk/>
            <pc:sldMk cId="2073597543" sldId="958"/>
            <ac:spMk id="3" creationId="{0E7ECA9B-04E4-C10D-BE40-0BA29B9B9962}"/>
          </ac:spMkLst>
        </pc:spChg>
        <pc:spChg chg="mod ord">
          <ac:chgData name="이연재" userId="045bb118-b50f-4c52-b48b-97425183e9ac" providerId="ADAL" clId="{57E157E7-46A2-444A-9586-3EB639AFD1BE}" dt="2024-07-15T03:57:17.976" v="124" actId="700"/>
          <ac:spMkLst>
            <pc:docMk/>
            <pc:sldMk cId="2073597543" sldId="958"/>
            <ac:spMk id="4" creationId="{D52EB3EE-0D1A-330E-9E87-168519C5A680}"/>
          </ac:spMkLst>
        </pc:spChg>
        <pc:spChg chg="del mod ord">
          <ac:chgData name="이연재" userId="045bb118-b50f-4c52-b48b-97425183e9ac" providerId="ADAL" clId="{57E157E7-46A2-444A-9586-3EB639AFD1BE}" dt="2024-07-15T03:57:17.976" v="124" actId="700"/>
          <ac:spMkLst>
            <pc:docMk/>
            <pc:sldMk cId="2073597543" sldId="958"/>
            <ac:spMk id="5" creationId="{DA2D75A3-AA2B-A1D9-6192-0A84F66E2BB5}"/>
          </ac:spMkLst>
        </pc:spChg>
        <pc:spChg chg="del mod ord">
          <ac:chgData name="이연재" userId="045bb118-b50f-4c52-b48b-97425183e9ac" providerId="ADAL" clId="{57E157E7-46A2-444A-9586-3EB639AFD1BE}" dt="2024-07-15T03:57:17.976" v="124" actId="700"/>
          <ac:spMkLst>
            <pc:docMk/>
            <pc:sldMk cId="2073597543" sldId="958"/>
            <ac:spMk id="6" creationId="{62337F3B-F1C3-1075-F618-3FE7F94AE3F1}"/>
          </ac:spMkLst>
        </pc:spChg>
        <pc:spChg chg="mod">
          <ac:chgData name="이연재" userId="045bb118-b50f-4c52-b48b-97425183e9ac" providerId="ADAL" clId="{57E157E7-46A2-444A-9586-3EB639AFD1BE}" dt="2024-07-15T03:59:07.712" v="270"/>
          <ac:spMkLst>
            <pc:docMk/>
            <pc:sldMk cId="2073597543" sldId="958"/>
            <ac:spMk id="8" creationId="{A382688E-B61A-2792-F44D-3F54D66E0A86}"/>
          </ac:spMkLst>
        </pc:spChg>
        <pc:spChg chg="mod">
          <ac:chgData name="이연재" userId="045bb118-b50f-4c52-b48b-97425183e9ac" providerId="ADAL" clId="{57E157E7-46A2-444A-9586-3EB639AFD1BE}" dt="2024-07-15T03:59:07.993" v="272"/>
          <ac:spMkLst>
            <pc:docMk/>
            <pc:sldMk cId="2073597543" sldId="958"/>
            <ac:spMk id="9" creationId="{FCBA6A41-560B-47CC-59E8-BA201208272F}"/>
          </ac:spMkLst>
        </pc:spChg>
        <pc:spChg chg="mod">
          <ac:chgData name="이연재" userId="045bb118-b50f-4c52-b48b-97425183e9ac" providerId="ADAL" clId="{57E157E7-46A2-444A-9586-3EB639AFD1BE}" dt="2024-07-15T03:56:58.917" v="121"/>
          <ac:spMkLst>
            <pc:docMk/>
            <pc:sldMk cId="2073597543" sldId="958"/>
            <ac:spMk id="11" creationId="{73206C6D-5FBB-3F0B-B6FD-94C0ADEA4F83}"/>
          </ac:spMkLst>
        </pc:spChg>
        <pc:spChg chg="mod">
          <ac:chgData name="이연재" userId="045bb118-b50f-4c52-b48b-97425183e9ac" providerId="ADAL" clId="{57E157E7-46A2-444A-9586-3EB639AFD1BE}" dt="2024-07-15T03:58:46.127" v="262" actId="6549"/>
          <ac:spMkLst>
            <pc:docMk/>
            <pc:sldMk cId="2073597543" sldId="958"/>
            <ac:spMk id="12" creationId="{9162E8FF-2A53-21C1-FF4A-41B1A39AA5FF}"/>
          </ac:spMkLst>
        </pc:spChg>
        <pc:spChg chg="add mod ord">
          <ac:chgData name="이연재" userId="045bb118-b50f-4c52-b48b-97425183e9ac" providerId="ADAL" clId="{57E157E7-46A2-444A-9586-3EB639AFD1BE}" dt="2024-07-15T04:00:05.207" v="345"/>
          <ac:spMkLst>
            <pc:docMk/>
            <pc:sldMk cId="2073597543" sldId="958"/>
            <ac:spMk id="15" creationId="{F957489B-C09B-437E-A308-739A51AF0BA6}"/>
          </ac:spMkLst>
        </pc:spChg>
        <pc:spChg chg="add mod ord">
          <ac:chgData name="이연재" userId="045bb118-b50f-4c52-b48b-97425183e9ac" providerId="ADAL" clId="{57E157E7-46A2-444A-9586-3EB639AFD1BE}" dt="2024-07-15T03:59:58.024" v="336"/>
          <ac:spMkLst>
            <pc:docMk/>
            <pc:sldMk cId="2073597543" sldId="958"/>
            <ac:spMk id="16" creationId="{9D61228B-D16A-9870-5AF2-77AEA753CC0F}"/>
          </ac:spMkLst>
        </pc:spChg>
        <pc:spChg chg="add mod ord">
          <ac:chgData name="이연재" userId="045bb118-b50f-4c52-b48b-97425183e9ac" providerId="ADAL" clId="{57E157E7-46A2-444A-9586-3EB639AFD1BE}" dt="2024-07-17T04:56:35.803" v="14433" actId="13926"/>
          <ac:spMkLst>
            <pc:docMk/>
            <pc:sldMk cId="2073597543" sldId="958"/>
            <ac:spMk id="17" creationId="{32B6382C-C711-C31E-5155-1EF475B0F309}"/>
          </ac:spMkLst>
        </pc:spChg>
        <pc:spChg chg="add mod">
          <ac:chgData name="이연재" userId="045bb118-b50f-4c52-b48b-97425183e9ac" providerId="ADAL" clId="{57E157E7-46A2-444A-9586-3EB639AFD1BE}" dt="2024-07-15T03:59:19.721" v="283" actId="1037"/>
          <ac:spMkLst>
            <pc:docMk/>
            <pc:sldMk cId="2073597543" sldId="958"/>
            <ac:spMk id="18" creationId="{E5FD909A-0CA9-6CF1-36AA-327BE1B48C56}"/>
          </ac:spMkLst>
        </pc:spChg>
        <pc:spChg chg="add mod">
          <ac:chgData name="이연재" userId="045bb118-b50f-4c52-b48b-97425183e9ac" providerId="ADAL" clId="{57E157E7-46A2-444A-9586-3EB639AFD1BE}" dt="2024-07-15T03:59:25.012" v="331" actId="1038"/>
          <ac:spMkLst>
            <pc:docMk/>
            <pc:sldMk cId="2073597543" sldId="958"/>
            <ac:spMk id="19" creationId="{0299F5CA-AEF5-B96C-EDC6-34E2A3E8E8DC}"/>
          </ac:spMkLst>
        </pc:spChg>
        <pc:grpChg chg="add mod">
          <ac:chgData name="이연재" userId="045bb118-b50f-4c52-b48b-97425183e9ac" providerId="ADAL" clId="{57E157E7-46A2-444A-9586-3EB639AFD1BE}" dt="2024-07-16T01:42:53.518" v="6816" actId="1076"/>
          <ac:grpSpMkLst>
            <pc:docMk/>
            <pc:sldMk cId="2073597543" sldId="958"/>
            <ac:grpSpMk id="7" creationId="{C2CC7709-4CF0-D01A-41F1-ECE906881D63}"/>
          </ac:grpSpMkLst>
        </pc:grpChg>
        <pc:grpChg chg="add mod">
          <ac:chgData name="이연재" userId="045bb118-b50f-4c52-b48b-97425183e9ac" providerId="ADAL" clId="{57E157E7-46A2-444A-9586-3EB639AFD1BE}" dt="2024-07-16T01:42:53.518" v="6816" actId="1076"/>
          <ac:grpSpMkLst>
            <pc:docMk/>
            <pc:sldMk cId="2073597543" sldId="958"/>
            <ac:grpSpMk id="10" creationId="{37876E81-4659-D357-9E2D-94B80BDEEF0F}"/>
          </ac:grpSpMkLst>
        </pc:grpChg>
        <pc:picChg chg="add mod">
          <ac:chgData name="이연재" userId="045bb118-b50f-4c52-b48b-97425183e9ac" providerId="ADAL" clId="{57E157E7-46A2-444A-9586-3EB639AFD1BE}" dt="2024-07-15T03:57:13.938" v="123" actId="1076"/>
          <ac:picMkLst>
            <pc:docMk/>
            <pc:sldMk cId="2073597543" sldId="958"/>
            <ac:picMk id="14" creationId="{E4211ECE-58A1-25E9-64CE-EE966B35607E}"/>
          </ac:picMkLst>
        </pc:picChg>
      </pc:sldChg>
      <pc:sldChg chg="addSp delSp modSp add mod modClrScheme chgLayout">
        <pc:chgData name="이연재" userId="045bb118-b50f-4c52-b48b-97425183e9ac" providerId="ADAL" clId="{57E157E7-46A2-444A-9586-3EB639AFD1BE}" dt="2024-07-15T04:04:44.775" v="453" actId="1038"/>
        <pc:sldMkLst>
          <pc:docMk/>
          <pc:sldMk cId="175833789" sldId="959"/>
        </pc:sldMkLst>
        <pc:spChg chg="mod ord">
          <ac:chgData name="이연재" userId="045bb118-b50f-4c52-b48b-97425183e9ac" providerId="ADAL" clId="{57E157E7-46A2-444A-9586-3EB639AFD1BE}" dt="2024-07-15T04:03:16.141" v="360" actId="700"/>
          <ac:spMkLst>
            <pc:docMk/>
            <pc:sldMk cId="175833789" sldId="959"/>
            <ac:spMk id="2" creationId="{70B40E06-5C2F-1DE9-78D2-7F1F29A2A0D1}"/>
          </ac:spMkLst>
        </pc:spChg>
        <pc:spChg chg="mod ord">
          <ac:chgData name="이연재" userId="045bb118-b50f-4c52-b48b-97425183e9ac" providerId="ADAL" clId="{57E157E7-46A2-444A-9586-3EB639AFD1BE}" dt="2024-07-15T04:03:16.141" v="360" actId="700"/>
          <ac:spMkLst>
            <pc:docMk/>
            <pc:sldMk cId="175833789" sldId="959"/>
            <ac:spMk id="3" creationId="{0E7ECA9B-04E4-C10D-BE40-0BA29B9B9962}"/>
          </ac:spMkLst>
        </pc:spChg>
        <pc:spChg chg="mod ord">
          <ac:chgData name="이연재" userId="045bb118-b50f-4c52-b48b-97425183e9ac" providerId="ADAL" clId="{57E157E7-46A2-444A-9586-3EB639AFD1BE}" dt="2024-07-15T04:03:16.141" v="360" actId="700"/>
          <ac:spMkLst>
            <pc:docMk/>
            <pc:sldMk cId="175833789" sldId="959"/>
            <ac:spMk id="4" creationId="{D52EB3EE-0D1A-330E-9E87-168519C5A680}"/>
          </ac:spMkLst>
        </pc:spChg>
        <pc:spChg chg="mod">
          <ac:chgData name="이연재" userId="045bb118-b50f-4c52-b48b-97425183e9ac" providerId="ADAL" clId="{57E157E7-46A2-444A-9586-3EB639AFD1BE}" dt="2024-07-15T04:02:59.972" v="355" actId="20577"/>
          <ac:spMkLst>
            <pc:docMk/>
            <pc:sldMk cId="175833789" sldId="959"/>
            <ac:spMk id="9" creationId="{FCBA6A41-560B-47CC-59E8-BA201208272F}"/>
          </ac:spMkLst>
        </pc:spChg>
        <pc:spChg chg="mod">
          <ac:chgData name="이연재" userId="045bb118-b50f-4c52-b48b-97425183e9ac" providerId="ADAL" clId="{57E157E7-46A2-444A-9586-3EB639AFD1BE}" dt="2024-07-15T04:03:33.787" v="370" actId="20577"/>
          <ac:spMkLst>
            <pc:docMk/>
            <pc:sldMk cId="175833789" sldId="959"/>
            <ac:spMk id="12" creationId="{9162E8FF-2A53-21C1-FF4A-41B1A39AA5FF}"/>
          </ac:spMkLst>
        </pc:spChg>
        <pc:spChg chg="mod ord">
          <ac:chgData name="이연재" userId="045bb118-b50f-4c52-b48b-97425183e9ac" providerId="ADAL" clId="{57E157E7-46A2-444A-9586-3EB639AFD1BE}" dt="2024-07-15T04:03:16.141" v="360" actId="700"/>
          <ac:spMkLst>
            <pc:docMk/>
            <pc:sldMk cId="175833789" sldId="959"/>
            <ac:spMk id="15" creationId="{F957489B-C09B-437E-A308-739A51AF0BA6}"/>
          </ac:spMkLst>
        </pc:spChg>
        <pc:spChg chg="mod ord">
          <ac:chgData name="이연재" userId="045bb118-b50f-4c52-b48b-97425183e9ac" providerId="ADAL" clId="{57E157E7-46A2-444A-9586-3EB639AFD1BE}" dt="2024-07-15T04:03:16.141" v="360" actId="700"/>
          <ac:spMkLst>
            <pc:docMk/>
            <pc:sldMk cId="175833789" sldId="959"/>
            <ac:spMk id="16" creationId="{9D61228B-D16A-9870-5AF2-77AEA753CC0F}"/>
          </ac:spMkLst>
        </pc:spChg>
        <pc:spChg chg="mod ord">
          <ac:chgData name="이연재" userId="045bb118-b50f-4c52-b48b-97425183e9ac" providerId="ADAL" clId="{57E157E7-46A2-444A-9586-3EB639AFD1BE}" dt="2024-07-15T04:04:15.554" v="418" actId="20577"/>
          <ac:spMkLst>
            <pc:docMk/>
            <pc:sldMk cId="175833789" sldId="959"/>
            <ac:spMk id="17" creationId="{32B6382C-C711-C31E-5155-1EF475B0F309}"/>
          </ac:spMkLst>
        </pc:spChg>
        <pc:spChg chg="del">
          <ac:chgData name="이연재" userId="045bb118-b50f-4c52-b48b-97425183e9ac" providerId="ADAL" clId="{57E157E7-46A2-444A-9586-3EB639AFD1BE}" dt="2024-07-15T04:03:22.442" v="365" actId="478"/>
          <ac:spMkLst>
            <pc:docMk/>
            <pc:sldMk cId="175833789" sldId="959"/>
            <ac:spMk id="18" creationId="{E5FD909A-0CA9-6CF1-36AA-327BE1B48C56}"/>
          </ac:spMkLst>
        </pc:spChg>
        <pc:spChg chg="del">
          <ac:chgData name="이연재" userId="045bb118-b50f-4c52-b48b-97425183e9ac" providerId="ADAL" clId="{57E157E7-46A2-444A-9586-3EB639AFD1BE}" dt="2024-07-15T04:03:22.442" v="365" actId="478"/>
          <ac:spMkLst>
            <pc:docMk/>
            <pc:sldMk cId="175833789" sldId="959"/>
            <ac:spMk id="19" creationId="{0299F5CA-AEF5-B96C-EDC6-34E2A3E8E8DC}"/>
          </ac:spMkLst>
        </pc:spChg>
        <pc:spChg chg="mod">
          <ac:chgData name="이연재" userId="045bb118-b50f-4c52-b48b-97425183e9ac" providerId="ADAL" clId="{57E157E7-46A2-444A-9586-3EB639AFD1BE}" dt="2024-07-15T04:03:41.016" v="371"/>
          <ac:spMkLst>
            <pc:docMk/>
            <pc:sldMk cId="175833789" sldId="959"/>
            <ac:spMk id="22" creationId="{DAD67F75-2051-BBD8-073C-47DF6E544FF2}"/>
          </ac:spMkLst>
        </pc:spChg>
        <pc:spChg chg="mod">
          <ac:chgData name="이연재" userId="045bb118-b50f-4c52-b48b-97425183e9ac" providerId="ADAL" clId="{57E157E7-46A2-444A-9586-3EB639AFD1BE}" dt="2024-07-15T04:04:01.599" v="413"/>
          <ac:spMkLst>
            <pc:docMk/>
            <pc:sldMk cId="175833789" sldId="959"/>
            <ac:spMk id="23" creationId="{08591AF5-9D69-B5C2-934C-A7307E606942}"/>
          </ac:spMkLst>
        </pc:spChg>
        <pc:spChg chg="add mod">
          <ac:chgData name="이연재" userId="045bb118-b50f-4c52-b48b-97425183e9ac" providerId="ADAL" clId="{57E157E7-46A2-444A-9586-3EB639AFD1BE}" dt="2024-07-15T04:04:44.775" v="453" actId="1038"/>
          <ac:spMkLst>
            <pc:docMk/>
            <pc:sldMk cId="175833789" sldId="959"/>
            <ac:spMk id="24" creationId="{5B268CE4-70CA-F660-F572-547EBF787BAE}"/>
          </ac:spMkLst>
        </pc:spChg>
        <pc:grpChg chg="del">
          <ac:chgData name="이연재" userId="045bb118-b50f-4c52-b48b-97425183e9ac" providerId="ADAL" clId="{57E157E7-46A2-444A-9586-3EB639AFD1BE}" dt="2024-07-15T04:03:17.515" v="361" actId="478"/>
          <ac:grpSpMkLst>
            <pc:docMk/>
            <pc:sldMk cId="175833789" sldId="959"/>
            <ac:grpSpMk id="7" creationId="{C2CC7709-4CF0-D01A-41F1-ECE906881D63}"/>
          </ac:grpSpMkLst>
        </pc:grpChg>
        <pc:grpChg chg="mod">
          <ac:chgData name="이연재" userId="045bb118-b50f-4c52-b48b-97425183e9ac" providerId="ADAL" clId="{57E157E7-46A2-444A-9586-3EB639AFD1BE}" dt="2024-07-15T04:04:18.418" v="419" actId="1076"/>
          <ac:grpSpMkLst>
            <pc:docMk/>
            <pc:sldMk cId="175833789" sldId="959"/>
            <ac:grpSpMk id="10" creationId="{37876E81-4659-D357-9E2D-94B80BDEEF0F}"/>
          </ac:grpSpMkLst>
        </pc:grpChg>
        <pc:grpChg chg="add mod">
          <ac:chgData name="이연재" userId="045bb118-b50f-4c52-b48b-97425183e9ac" providerId="ADAL" clId="{57E157E7-46A2-444A-9586-3EB639AFD1BE}" dt="2024-07-15T04:03:41.016" v="371"/>
          <ac:grpSpMkLst>
            <pc:docMk/>
            <pc:sldMk cId="175833789" sldId="959"/>
            <ac:grpSpMk id="21" creationId="{98217A8B-0C93-66B8-9AF3-98BDA74160E6}"/>
          </ac:grpSpMkLst>
        </pc:grpChg>
        <pc:picChg chg="add mod">
          <ac:chgData name="이연재" userId="045bb118-b50f-4c52-b48b-97425183e9ac" providerId="ADAL" clId="{57E157E7-46A2-444A-9586-3EB639AFD1BE}" dt="2024-07-15T04:03:19.428" v="363" actId="1076"/>
          <ac:picMkLst>
            <pc:docMk/>
            <pc:sldMk cId="175833789" sldId="959"/>
            <ac:picMk id="6" creationId="{90121830-74F3-A8CA-705A-76B8982BC42D}"/>
          </ac:picMkLst>
        </pc:picChg>
        <pc:picChg chg="del">
          <ac:chgData name="이연재" userId="045bb118-b50f-4c52-b48b-97425183e9ac" providerId="ADAL" clId="{57E157E7-46A2-444A-9586-3EB639AFD1BE}" dt="2024-07-15T04:03:21.071" v="364" actId="478"/>
          <ac:picMkLst>
            <pc:docMk/>
            <pc:sldMk cId="175833789" sldId="959"/>
            <ac:picMk id="14" creationId="{E4211ECE-58A1-25E9-64CE-EE966B35607E}"/>
          </ac:picMkLst>
        </pc:picChg>
        <pc:picChg chg="add del mod">
          <ac:chgData name="이연재" userId="045bb118-b50f-4c52-b48b-97425183e9ac" providerId="ADAL" clId="{57E157E7-46A2-444A-9586-3EB639AFD1BE}" dt="2024-07-15T04:03:12.751" v="359" actId="478"/>
          <ac:picMkLst>
            <pc:docMk/>
            <pc:sldMk cId="175833789" sldId="959"/>
            <ac:picMk id="20" creationId="{457F1459-28F6-BCDF-41FC-953DD4403EA8}"/>
          </ac:picMkLst>
        </pc:picChg>
      </pc:sldChg>
      <pc:sldChg chg="addSp delSp modSp add mod">
        <pc:chgData name="이연재" userId="045bb118-b50f-4c52-b48b-97425183e9ac" providerId="ADAL" clId="{57E157E7-46A2-444A-9586-3EB639AFD1BE}" dt="2024-07-17T04:55:40.038" v="14425" actId="13926"/>
        <pc:sldMkLst>
          <pc:docMk/>
          <pc:sldMk cId="3575358090" sldId="960"/>
        </pc:sldMkLst>
        <pc:spChg chg="mod">
          <ac:chgData name="이연재" userId="045bb118-b50f-4c52-b48b-97425183e9ac" providerId="ADAL" clId="{57E157E7-46A2-444A-9586-3EB639AFD1BE}" dt="2024-07-15T04:18:47.126" v="461"/>
          <ac:spMkLst>
            <pc:docMk/>
            <pc:sldMk cId="3575358090" sldId="960"/>
            <ac:spMk id="3" creationId="{0E7ECA9B-04E4-C10D-BE40-0BA29B9B9962}"/>
          </ac:spMkLst>
        </pc:spChg>
        <pc:spChg chg="mod">
          <ac:chgData name="이연재" userId="045bb118-b50f-4c52-b48b-97425183e9ac" providerId="ADAL" clId="{57E157E7-46A2-444A-9586-3EB639AFD1BE}" dt="2024-07-15T04:18:52.772" v="465" actId="20577"/>
          <ac:spMkLst>
            <pc:docMk/>
            <pc:sldMk cId="3575358090" sldId="960"/>
            <ac:spMk id="4" creationId="{D52EB3EE-0D1A-330E-9E87-168519C5A680}"/>
          </ac:spMkLst>
        </pc:spChg>
        <pc:spChg chg="add">
          <ac:chgData name="이연재" userId="045bb118-b50f-4c52-b48b-97425183e9ac" providerId="ADAL" clId="{57E157E7-46A2-444A-9586-3EB639AFD1BE}" dt="2024-07-15T04:19:33.961" v="473" actId="11529"/>
          <ac:spMkLst>
            <pc:docMk/>
            <pc:sldMk cId="3575358090" sldId="960"/>
            <ac:spMk id="8" creationId="{58C8C323-AFB6-E0AC-C1D3-EC8FF7F56008}"/>
          </ac:spMkLst>
        </pc:spChg>
        <pc:spChg chg="mod">
          <ac:chgData name="이연재" userId="045bb118-b50f-4c52-b48b-97425183e9ac" providerId="ADAL" clId="{57E157E7-46A2-444A-9586-3EB639AFD1BE}" dt="2024-07-15T04:20:03.118" v="478" actId="207"/>
          <ac:spMkLst>
            <pc:docMk/>
            <pc:sldMk cId="3575358090" sldId="960"/>
            <ac:spMk id="12" creationId="{9162E8FF-2A53-21C1-FF4A-41B1A39AA5FF}"/>
          </ac:spMkLst>
        </pc:spChg>
        <pc:spChg chg="mod">
          <ac:chgData name="이연재" userId="045bb118-b50f-4c52-b48b-97425183e9ac" providerId="ADAL" clId="{57E157E7-46A2-444A-9586-3EB639AFD1BE}" dt="2024-07-15T04:20:18.651" v="508"/>
          <ac:spMkLst>
            <pc:docMk/>
            <pc:sldMk cId="3575358090" sldId="960"/>
            <ac:spMk id="15" creationId="{F957489B-C09B-437E-A308-739A51AF0BA6}"/>
          </ac:spMkLst>
        </pc:spChg>
        <pc:spChg chg="mod">
          <ac:chgData name="이연재" userId="045bb118-b50f-4c52-b48b-97425183e9ac" providerId="ADAL" clId="{57E157E7-46A2-444A-9586-3EB639AFD1BE}" dt="2024-07-15T04:20:14.710" v="503"/>
          <ac:spMkLst>
            <pc:docMk/>
            <pc:sldMk cId="3575358090" sldId="960"/>
            <ac:spMk id="16" creationId="{9D61228B-D16A-9870-5AF2-77AEA753CC0F}"/>
          </ac:spMkLst>
        </pc:spChg>
        <pc:spChg chg="mod">
          <ac:chgData name="이연재" userId="045bb118-b50f-4c52-b48b-97425183e9ac" providerId="ADAL" clId="{57E157E7-46A2-444A-9586-3EB639AFD1BE}" dt="2024-07-17T04:55:40.038" v="14425" actId="13926"/>
          <ac:spMkLst>
            <pc:docMk/>
            <pc:sldMk cId="3575358090" sldId="960"/>
            <ac:spMk id="17" creationId="{32B6382C-C711-C31E-5155-1EF475B0F309}"/>
          </ac:spMkLst>
        </pc:spChg>
        <pc:spChg chg="mod">
          <ac:chgData name="이연재" userId="045bb118-b50f-4c52-b48b-97425183e9ac" providerId="ADAL" clId="{57E157E7-46A2-444A-9586-3EB639AFD1BE}" dt="2024-07-15T04:21:46.301" v="839" actId="20577"/>
          <ac:spMkLst>
            <pc:docMk/>
            <pc:sldMk cId="3575358090" sldId="960"/>
            <ac:spMk id="23" creationId="{08591AF5-9D69-B5C2-934C-A7307E606942}"/>
          </ac:spMkLst>
        </pc:spChg>
        <pc:spChg chg="del">
          <ac:chgData name="이연재" userId="045bb118-b50f-4c52-b48b-97425183e9ac" providerId="ADAL" clId="{57E157E7-46A2-444A-9586-3EB639AFD1BE}" dt="2024-07-15T04:18:58.612" v="469" actId="478"/>
          <ac:spMkLst>
            <pc:docMk/>
            <pc:sldMk cId="3575358090" sldId="960"/>
            <ac:spMk id="24" creationId="{5B268CE4-70CA-F660-F572-547EBF787BAE}"/>
          </ac:spMkLst>
        </pc:spChg>
        <pc:grpChg chg="mod">
          <ac:chgData name="이연재" userId="045bb118-b50f-4c52-b48b-97425183e9ac" providerId="ADAL" clId="{57E157E7-46A2-444A-9586-3EB639AFD1BE}" dt="2024-07-15T04:47:48.489" v="1928" actId="1076"/>
          <ac:grpSpMkLst>
            <pc:docMk/>
            <pc:sldMk cId="3575358090" sldId="960"/>
            <ac:grpSpMk id="10" creationId="{37876E81-4659-D357-9E2D-94B80BDEEF0F}"/>
          </ac:grpSpMkLst>
        </pc:grpChg>
        <pc:grpChg chg="mod">
          <ac:chgData name="이연재" userId="045bb118-b50f-4c52-b48b-97425183e9ac" providerId="ADAL" clId="{57E157E7-46A2-444A-9586-3EB639AFD1BE}" dt="2024-07-15T04:47:48.489" v="1928" actId="1076"/>
          <ac:grpSpMkLst>
            <pc:docMk/>
            <pc:sldMk cId="3575358090" sldId="960"/>
            <ac:grpSpMk id="21" creationId="{98217A8B-0C93-66B8-9AF3-98BDA74160E6}"/>
          </ac:grpSpMkLst>
        </pc:grpChg>
        <pc:picChg chg="del">
          <ac:chgData name="이연재" userId="045bb118-b50f-4c52-b48b-97425183e9ac" providerId="ADAL" clId="{57E157E7-46A2-444A-9586-3EB639AFD1BE}" dt="2024-07-15T04:18:48.557" v="462" actId="478"/>
          <ac:picMkLst>
            <pc:docMk/>
            <pc:sldMk cId="3575358090" sldId="960"/>
            <ac:picMk id="6" creationId="{90121830-74F3-A8CA-705A-76B8982BC42D}"/>
          </ac:picMkLst>
        </pc:picChg>
        <pc:picChg chg="add mod">
          <ac:chgData name="이연재" userId="045bb118-b50f-4c52-b48b-97425183e9ac" providerId="ADAL" clId="{57E157E7-46A2-444A-9586-3EB639AFD1BE}" dt="2024-07-15T04:19:10.803" v="472" actId="1076"/>
          <ac:picMkLst>
            <pc:docMk/>
            <pc:sldMk cId="3575358090" sldId="960"/>
            <ac:picMk id="7" creationId="{8A6DF96D-FB0D-B1E0-7ABD-62627F0AE5E1}"/>
          </ac:picMkLst>
        </pc:picChg>
      </pc:sldChg>
      <pc:sldChg chg="addSp delSp modSp add mod addCm">
        <pc:chgData name="이연재" userId="045bb118-b50f-4c52-b48b-97425183e9ac" providerId="ADAL" clId="{57E157E7-46A2-444A-9586-3EB639AFD1BE}" dt="2024-07-18T00:39:58.297" v="15489"/>
        <pc:sldMkLst>
          <pc:docMk/>
          <pc:sldMk cId="276679701" sldId="961"/>
        </pc:sldMkLst>
        <pc:spChg chg="del">
          <ac:chgData name="이연재" userId="045bb118-b50f-4c52-b48b-97425183e9ac" providerId="ADAL" clId="{57E157E7-46A2-444A-9586-3EB639AFD1BE}" dt="2024-07-15T04:31:34.488" v="967" actId="478"/>
          <ac:spMkLst>
            <pc:docMk/>
            <pc:sldMk cId="276679701" sldId="961"/>
            <ac:spMk id="8" creationId="{58C8C323-AFB6-E0AC-C1D3-EC8FF7F56008}"/>
          </ac:spMkLst>
        </pc:spChg>
        <pc:spChg chg="mod">
          <ac:chgData name="이연재" userId="045bb118-b50f-4c52-b48b-97425183e9ac" providerId="ADAL" clId="{57E157E7-46A2-444A-9586-3EB639AFD1BE}" dt="2024-07-17T05:02:16.589" v="14712" actId="6549"/>
          <ac:spMkLst>
            <pc:docMk/>
            <pc:sldMk cId="276679701" sldId="961"/>
            <ac:spMk id="17" creationId="{32B6382C-C711-C31E-5155-1EF475B0F309}"/>
          </ac:spMkLst>
        </pc:spChg>
        <pc:spChg chg="mod">
          <ac:chgData name="이연재" userId="045bb118-b50f-4c52-b48b-97425183e9ac" providerId="ADAL" clId="{57E157E7-46A2-444A-9586-3EB639AFD1BE}" dt="2024-07-15T04:47:18.276" v="1918" actId="20577"/>
          <ac:spMkLst>
            <pc:docMk/>
            <pc:sldMk cId="276679701" sldId="961"/>
            <ac:spMk id="22" creationId="{DAD67F75-2051-BBD8-073C-47DF6E544FF2}"/>
          </ac:spMkLst>
        </pc:spChg>
        <pc:spChg chg="mod">
          <ac:chgData name="이연재" userId="045bb118-b50f-4c52-b48b-97425183e9ac" providerId="ADAL" clId="{57E157E7-46A2-444A-9586-3EB639AFD1BE}" dt="2024-07-17T05:02:22.655" v="14713" actId="404"/>
          <ac:spMkLst>
            <pc:docMk/>
            <pc:sldMk cId="276679701" sldId="961"/>
            <ac:spMk id="23" creationId="{08591AF5-9D69-B5C2-934C-A7307E606942}"/>
          </ac:spMkLst>
        </pc:spChg>
        <pc:grpChg chg="add mod">
          <ac:chgData name="이연재" userId="045bb118-b50f-4c52-b48b-97425183e9ac" providerId="ADAL" clId="{57E157E7-46A2-444A-9586-3EB639AFD1BE}" dt="2024-07-17T03:06:55.130" v="14202" actId="1076"/>
          <ac:grpSpMkLst>
            <pc:docMk/>
            <pc:sldMk cId="276679701" sldId="961"/>
            <ac:grpSpMk id="5" creationId="{2010BE33-673E-CCEB-01A8-9F94F328B144}"/>
          </ac:grpSpMkLst>
        </pc:grpChg>
        <pc:grpChg chg="del">
          <ac:chgData name="이연재" userId="045bb118-b50f-4c52-b48b-97425183e9ac" providerId="ADAL" clId="{57E157E7-46A2-444A-9586-3EB639AFD1BE}" dt="2024-07-15T04:31:37.367" v="968" actId="478"/>
          <ac:grpSpMkLst>
            <pc:docMk/>
            <pc:sldMk cId="276679701" sldId="961"/>
            <ac:grpSpMk id="10" creationId="{37876E81-4659-D357-9E2D-94B80BDEEF0F}"/>
          </ac:grpSpMkLst>
        </pc:grpChg>
        <pc:grpChg chg="mod">
          <ac:chgData name="이연재" userId="045bb118-b50f-4c52-b48b-97425183e9ac" providerId="ADAL" clId="{57E157E7-46A2-444A-9586-3EB639AFD1BE}" dt="2024-07-17T05:02:29.172" v="14714" actId="1076"/>
          <ac:grpSpMkLst>
            <pc:docMk/>
            <pc:sldMk cId="276679701" sldId="961"/>
            <ac:grpSpMk id="21" creationId="{98217A8B-0C93-66B8-9AF3-98BDA74160E6}"/>
          </ac:grpSpMkLst>
        </pc:grpChg>
        <pc:picChg chg="add mod">
          <ac:chgData name="이연재" userId="045bb118-b50f-4c52-b48b-97425183e9ac" providerId="ADAL" clId="{57E157E7-46A2-444A-9586-3EB639AFD1BE}" dt="2024-07-17T03:06:45.953" v="14190" actId="164"/>
          <ac:picMkLst>
            <pc:docMk/>
            <pc:sldMk cId="276679701" sldId="961"/>
            <ac:picMk id="6" creationId="{61D3802C-88B3-A1A6-65A4-85F902E42A28}"/>
          </ac:picMkLst>
        </pc:picChg>
        <pc:picChg chg="del">
          <ac:chgData name="이연재" userId="045bb118-b50f-4c52-b48b-97425183e9ac" providerId="ADAL" clId="{57E157E7-46A2-444A-9586-3EB639AFD1BE}" dt="2024-07-15T04:31:33.570" v="966" actId="478"/>
          <ac:picMkLst>
            <pc:docMk/>
            <pc:sldMk cId="276679701" sldId="961"/>
            <ac:picMk id="7" creationId="{8A6DF96D-FB0D-B1E0-7ABD-62627F0AE5E1}"/>
          </ac:picMkLst>
        </pc:picChg>
        <pc:picChg chg="add mod">
          <ac:chgData name="이연재" userId="045bb118-b50f-4c52-b48b-97425183e9ac" providerId="ADAL" clId="{57E157E7-46A2-444A-9586-3EB639AFD1BE}" dt="2024-07-17T03:06:45.953" v="14190" actId="164"/>
          <ac:picMkLst>
            <pc:docMk/>
            <pc:sldMk cId="276679701" sldId="961"/>
            <ac:picMk id="13" creationId="{4D783454-EE12-1FEB-AACD-E9ED9BDCF192}"/>
          </ac:picMkLst>
        </pc:picChg>
        <pc:picChg chg="add mod">
          <ac:chgData name="이연재" userId="045bb118-b50f-4c52-b48b-97425183e9ac" providerId="ADAL" clId="{57E157E7-46A2-444A-9586-3EB639AFD1BE}" dt="2024-07-17T03:06:45.953" v="14190" actId="164"/>
          <ac:picMkLst>
            <pc:docMk/>
            <pc:sldMk cId="276679701" sldId="961"/>
            <ac:picMk id="18" creationId="{9D466C84-825A-91DC-F374-5E2B04205FC7}"/>
          </ac:picMkLst>
        </pc:picChg>
        <pc:picChg chg="add del">
          <ac:chgData name="이연재" userId="045bb118-b50f-4c52-b48b-97425183e9ac" providerId="ADAL" clId="{57E157E7-46A2-444A-9586-3EB639AFD1BE}" dt="2024-07-15T04:36:33.765" v="1105" actId="22"/>
          <ac:picMkLst>
            <pc:docMk/>
            <pc:sldMk cId="276679701" sldId="961"/>
            <ac:picMk id="20" creationId="{0EE8C9E2-7608-E47F-2A1A-1A0EE33192F6}"/>
          </ac:picMkLst>
        </pc:picChg>
        <pc:picChg chg="add mod">
          <ac:chgData name="이연재" userId="045bb118-b50f-4c52-b48b-97425183e9ac" providerId="ADAL" clId="{57E157E7-46A2-444A-9586-3EB639AFD1BE}" dt="2024-07-17T03:06:45.953" v="14190" actId="164"/>
          <ac:picMkLst>
            <pc:docMk/>
            <pc:sldMk cId="276679701" sldId="961"/>
            <ac:picMk id="25" creationId="{649B25AA-4CB6-890A-C163-576CE3CC2D8D}"/>
          </ac:picMkLst>
        </pc:picChg>
        <pc:picChg chg="add mod">
          <ac:chgData name="이연재" userId="045bb118-b50f-4c52-b48b-97425183e9ac" providerId="ADAL" clId="{57E157E7-46A2-444A-9586-3EB639AFD1BE}" dt="2024-07-17T03:06:45.953" v="14190" actId="164"/>
          <ac:picMkLst>
            <pc:docMk/>
            <pc:sldMk cId="276679701" sldId="961"/>
            <ac:picMk id="27" creationId="{D3C74BCB-5108-69B4-6F23-40298BB35182}"/>
          </ac:picMkLst>
        </pc:picChg>
        <pc:picChg chg="add mod">
          <ac:chgData name="이연재" userId="045bb118-b50f-4c52-b48b-97425183e9ac" providerId="ADAL" clId="{57E157E7-46A2-444A-9586-3EB639AFD1BE}" dt="2024-07-17T03:06:45.953" v="14190" actId="164"/>
          <ac:picMkLst>
            <pc:docMk/>
            <pc:sldMk cId="276679701" sldId="961"/>
            <ac:picMk id="29" creationId="{3088200A-CC2C-F9E5-DF41-5DDBE9AD099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이연재" userId="045bb118-b50f-4c52-b48b-97425183e9ac" providerId="ADAL" clId="{57E157E7-46A2-444A-9586-3EB639AFD1BE}" dt="2024-07-18T00:39:58.297" v="15489"/>
              <pc2:cmMkLst xmlns:pc2="http://schemas.microsoft.com/office/powerpoint/2019/9/main/command">
                <pc:docMk/>
                <pc:sldMk cId="276679701" sldId="961"/>
                <pc2:cmMk id="{FAE123DF-CC39-4906-AEDB-DE6F0EBEF4BE}"/>
              </pc2:cmMkLst>
            </pc226:cmChg>
          </p:ext>
        </pc:extLst>
      </pc:sldChg>
      <pc:sldChg chg="addSp delSp modSp new del mod">
        <pc:chgData name="이연재" userId="045bb118-b50f-4c52-b48b-97425183e9ac" providerId="ADAL" clId="{57E157E7-46A2-444A-9586-3EB639AFD1BE}" dt="2024-07-16T05:45:27.413" v="10467" actId="47"/>
        <pc:sldMkLst>
          <pc:docMk/>
          <pc:sldMk cId="979488040" sldId="962"/>
        </pc:sldMkLst>
        <pc:spChg chg="mod">
          <ac:chgData name="이연재" userId="045bb118-b50f-4c52-b48b-97425183e9ac" providerId="ADAL" clId="{57E157E7-46A2-444A-9586-3EB639AFD1BE}" dt="2024-07-15T05:40:36.148" v="1937"/>
          <ac:spMkLst>
            <pc:docMk/>
            <pc:sldMk cId="979488040" sldId="962"/>
            <ac:spMk id="2" creationId="{14358BF1-8EC0-DF60-35CA-D3857A83F469}"/>
          </ac:spMkLst>
        </pc:spChg>
        <pc:spChg chg="mod">
          <ac:chgData name="이연재" userId="045bb118-b50f-4c52-b48b-97425183e9ac" providerId="ADAL" clId="{57E157E7-46A2-444A-9586-3EB639AFD1BE}" dt="2024-07-15T05:40:38.190" v="1938" actId="20577"/>
          <ac:spMkLst>
            <pc:docMk/>
            <pc:sldMk cId="979488040" sldId="962"/>
            <ac:spMk id="3" creationId="{78B876C7-0AB2-CE36-D32C-D48D6B24B090}"/>
          </ac:spMkLst>
        </pc:spChg>
        <pc:spChg chg="mod">
          <ac:chgData name="이연재" userId="045bb118-b50f-4c52-b48b-97425183e9ac" providerId="ADAL" clId="{57E157E7-46A2-444A-9586-3EB639AFD1BE}" dt="2024-07-15T05:40:49.454" v="1939"/>
          <ac:spMkLst>
            <pc:docMk/>
            <pc:sldMk cId="979488040" sldId="962"/>
            <ac:spMk id="4" creationId="{85184687-F7A5-DF66-BE24-35E257CD3E1D}"/>
          </ac:spMkLst>
        </pc:spChg>
        <pc:spChg chg="add del">
          <ac:chgData name="이연재" userId="045bb118-b50f-4c52-b48b-97425183e9ac" providerId="ADAL" clId="{57E157E7-46A2-444A-9586-3EB639AFD1BE}" dt="2024-07-16T02:17:46.529" v="7915" actId="22"/>
          <ac:spMkLst>
            <pc:docMk/>
            <pc:sldMk cId="979488040" sldId="962"/>
            <ac:spMk id="9" creationId="{F1B33364-4864-68FA-338D-D3CDD97E50DA}"/>
          </ac:spMkLst>
        </pc:spChg>
        <pc:spChg chg="add del">
          <ac:chgData name="이연재" userId="045bb118-b50f-4c52-b48b-97425183e9ac" providerId="ADAL" clId="{57E157E7-46A2-444A-9586-3EB639AFD1BE}" dt="2024-07-15T05:41:55.029" v="1949" actId="478"/>
          <ac:spMkLst>
            <pc:docMk/>
            <pc:sldMk cId="979488040" sldId="962"/>
            <ac:spMk id="10" creationId="{8F8C4EFE-8E8F-1EC6-552D-6631213EB1C1}"/>
          </ac:spMkLst>
        </pc:spChg>
        <pc:spChg chg="mod">
          <ac:chgData name="이연재" userId="045bb118-b50f-4c52-b48b-97425183e9ac" providerId="ADAL" clId="{57E157E7-46A2-444A-9586-3EB639AFD1BE}" dt="2024-07-15T05:42:13.542" v="1950"/>
          <ac:spMkLst>
            <pc:docMk/>
            <pc:sldMk cId="979488040" sldId="962"/>
            <ac:spMk id="12" creationId="{072D2252-004B-F6DD-DC58-A810D7C5270B}"/>
          </ac:spMkLst>
        </pc:spChg>
        <pc:spChg chg="mod">
          <ac:chgData name="이연재" userId="045bb118-b50f-4c52-b48b-97425183e9ac" providerId="ADAL" clId="{57E157E7-46A2-444A-9586-3EB639AFD1BE}" dt="2024-07-15T05:42:41.401" v="1970" actId="207"/>
          <ac:spMkLst>
            <pc:docMk/>
            <pc:sldMk cId="979488040" sldId="962"/>
            <ac:spMk id="13" creationId="{0D9E150D-781A-E0D3-F49B-8D4B51F2DC65}"/>
          </ac:spMkLst>
        </pc:spChg>
        <pc:spChg chg="mod">
          <ac:chgData name="이연재" userId="045bb118-b50f-4c52-b48b-97425183e9ac" providerId="ADAL" clId="{57E157E7-46A2-444A-9586-3EB639AFD1BE}" dt="2024-07-15T05:42:13.542" v="1950"/>
          <ac:spMkLst>
            <pc:docMk/>
            <pc:sldMk cId="979488040" sldId="962"/>
            <ac:spMk id="15" creationId="{2CE019EE-10F4-D8D6-6059-4D283EA4ECE2}"/>
          </ac:spMkLst>
        </pc:spChg>
        <pc:spChg chg="mod">
          <ac:chgData name="이연재" userId="045bb118-b50f-4c52-b48b-97425183e9ac" providerId="ADAL" clId="{57E157E7-46A2-444A-9586-3EB639AFD1BE}" dt="2024-07-15T05:42:37.734" v="1969" actId="400"/>
          <ac:spMkLst>
            <pc:docMk/>
            <pc:sldMk cId="979488040" sldId="962"/>
            <ac:spMk id="16" creationId="{A713C14F-BF05-70B1-C252-A12F88B27760}"/>
          </ac:spMkLst>
        </pc:spChg>
        <pc:grpChg chg="add mod">
          <ac:chgData name="이연재" userId="045bb118-b50f-4c52-b48b-97425183e9ac" providerId="ADAL" clId="{57E157E7-46A2-444A-9586-3EB639AFD1BE}" dt="2024-07-15T05:42:30.325" v="1963" actId="1076"/>
          <ac:grpSpMkLst>
            <pc:docMk/>
            <pc:sldMk cId="979488040" sldId="962"/>
            <ac:grpSpMk id="11" creationId="{EE047433-6B26-36ED-9B7D-0E3EA62CAEBA}"/>
          </ac:grpSpMkLst>
        </pc:grpChg>
        <pc:grpChg chg="add mod">
          <ac:chgData name="이연재" userId="045bb118-b50f-4c52-b48b-97425183e9ac" providerId="ADAL" clId="{57E157E7-46A2-444A-9586-3EB639AFD1BE}" dt="2024-07-15T07:33:23.578" v="3071" actId="1076"/>
          <ac:grpSpMkLst>
            <pc:docMk/>
            <pc:sldMk cId="979488040" sldId="962"/>
            <ac:grpSpMk id="14" creationId="{91214312-A6E2-E63C-D293-6A7D989DCFA0}"/>
          </ac:grpSpMkLst>
        </pc:grpChg>
        <pc:picChg chg="add del mod modCrop">
          <ac:chgData name="이연재" userId="045bb118-b50f-4c52-b48b-97425183e9ac" providerId="ADAL" clId="{57E157E7-46A2-444A-9586-3EB639AFD1BE}" dt="2024-07-15T05:41:55.029" v="1949" actId="478"/>
          <ac:picMkLst>
            <pc:docMk/>
            <pc:sldMk cId="979488040" sldId="962"/>
            <ac:picMk id="9" creationId="{B2A50D3F-02B8-AAC0-1500-B1FE36D15EA7}"/>
          </ac:picMkLst>
        </pc:picChg>
      </pc:sldChg>
      <pc:sldChg chg="addSp modSp add del mod ord">
        <pc:chgData name="이연재" userId="045bb118-b50f-4c52-b48b-97425183e9ac" providerId="ADAL" clId="{57E157E7-46A2-444A-9586-3EB639AFD1BE}" dt="2024-07-16T05:45:27.413" v="10467" actId="47"/>
        <pc:sldMkLst>
          <pc:docMk/>
          <pc:sldMk cId="3319609239" sldId="963"/>
        </pc:sldMkLst>
        <pc:spChg chg="mod">
          <ac:chgData name="이연재" userId="045bb118-b50f-4c52-b48b-97425183e9ac" providerId="ADAL" clId="{57E157E7-46A2-444A-9586-3EB639AFD1BE}" dt="2024-07-15T08:26:59.539" v="3456" actId="20577"/>
          <ac:spMkLst>
            <pc:docMk/>
            <pc:sldMk cId="3319609239" sldId="963"/>
            <ac:spMk id="7" creationId="{F72ADB00-50BF-4B27-D58A-786AB2CA54A5}"/>
          </ac:spMkLst>
        </pc:spChg>
        <pc:spChg chg="mod">
          <ac:chgData name="이연재" userId="045bb118-b50f-4c52-b48b-97425183e9ac" providerId="ADAL" clId="{57E157E7-46A2-444A-9586-3EB639AFD1BE}" dt="2024-07-15T05:42:52.836" v="1971"/>
          <ac:spMkLst>
            <pc:docMk/>
            <pc:sldMk cId="3319609239" sldId="963"/>
            <ac:spMk id="11" creationId="{E06B0B79-D54E-89C2-EED6-2CB4EDE5572E}"/>
          </ac:spMkLst>
        </pc:spChg>
        <pc:spChg chg="mod">
          <ac:chgData name="이연재" userId="045bb118-b50f-4c52-b48b-97425183e9ac" providerId="ADAL" clId="{57E157E7-46A2-444A-9586-3EB639AFD1BE}" dt="2024-07-15T07:30:49.863" v="3011"/>
          <ac:spMkLst>
            <pc:docMk/>
            <pc:sldMk cId="3319609239" sldId="963"/>
            <ac:spMk id="12" creationId="{9B5EDF4E-AF2D-BAC8-1EE2-4FD4B7F2B0F0}"/>
          </ac:spMkLst>
        </pc:spChg>
        <pc:spChg chg="mod">
          <ac:chgData name="이연재" userId="045bb118-b50f-4c52-b48b-97425183e9ac" providerId="ADAL" clId="{57E157E7-46A2-444A-9586-3EB639AFD1BE}" dt="2024-07-15T05:42:52.836" v="1971"/>
          <ac:spMkLst>
            <pc:docMk/>
            <pc:sldMk cId="3319609239" sldId="963"/>
            <ac:spMk id="14" creationId="{F315FF82-FC14-2B17-F7F1-DCD1D3275875}"/>
          </ac:spMkLst>
        </pc:spChg>
        <pc:spChg chg="mod">
          <ac:chgData name="이연재" userId="045bb118-b50f-4c52-b48b-97425183e9ac" providerId="ADAL" clId="{57E157E7-46A2-444A-9586-3EB639AFD1BE}" dt="2024-07-15T08:02:19.039" v="3101"/>
          <ac:spMkLst>
            <pc:docMk/>
            <pc:sldMk cId="3319609239" sldId="963"/>
            <ac:spMk id="15" creationId="{D3AF1A87-18B8-801C-2E05-785E4A039064}"/>
          </ac:spMkLst>
        </pc:spChg>
        <pc:spChg chg="add mod">
          <ac:chgData name="이연재" userId="045bb118-b50f-4c52-b48b-97425183e9ac" providerId="ADAL" clId="{57E157E7-46A2-444A-9586-3EB639AFD1BE}" dt="2024-07-15T08:15:28.065" v="3425" actId="14100"/>
          <ac:spMkLst>
            <pc:docMk/>
            <pc:sldMk cId="3319609239" sldId="963"/>
            <ac:spMk id="18" creationId="{007D743C-B821-DF00-8FD8-5AC28C8C4F27}"/>
          </ac:spMkLst>
        </pc:spChg>
        <pc:grpChg chg="add mod">
          <ac:chgData name="이연재" userId="045bb118-b50f-4c52-b48b-97425183e9ac" providerId="ADAL" clId="{57E157E7-46A2-444A-9586-3EB639AFD1BE}" dt="2024-07-15T05:42:52.836" v="1971"/>
          <ac:grpSpMkLst>
            <pc:docMk/>
            <pc:sldMk cId="3319609239" sldId="963"/>
            <ac:grpSpMk id="8" creationId="{7BEB8E4C-60AE-6121-3EB7-1D950F5CBFB6}"/>
          </ac:grpSpMkLst>
        </pc:grpChg>
        <pc:grpChg chg="add mod">
          <ac:chgData name="이연재" userId="045bb118-b50f-4c52-b48b-97425183e9ac" providerId="ADAL" clId="{57E157E7-46A2-444A-9586-3EB639AFD1BE}" dt="2024-07-15T05:42:52.836" v="1971"/>
          <ac:grpSpMkLst>
            <pc:docMk/>
            <pc:sldMk cId="3319609239" sldId="963"/>
            <ac:grpSpMk id="13" creationId="{1161C8FD-EBBA-B08F-9108-EB602E516D24}"/>
          </ac:grpSpMkLst>
        </pc:grpChg>
        <pc:picChg chg="mod">
          <ac:chgData name="이연재" userId="045bb118-b50f-4c52-b48b-97425183e9ac" providerId="ADAL" clId="{57E157E7-46A2-444A-9586-3EB639AFD1BE}" dt="2024-07-15T08:14:47.781" v="3419" actId="1076"/>
          <ac:picMkLst>
            <pc:docMk/>
            <pc:sldMk cId="3319609239" sldId="963"/>
            <ac:picMk id="9" creationId="{B2A50D3F-02B8-AAC0-1500-B1FE36D15EA7}"/>
          </ac:picMkLst>
        </pc:picChg>
        <pc:picChg chg="add mod">
          <ac:chgData name="이연재" userId="045bb118-b50f-4c52-b48b-97425183e9ac" providerId="ADAL" clId="{57E157E7-46A2-444A-9586-3EB639AFD1BE}" dt="2024-07-15T08:14:53.873" v="3421" actId="1076"/>
          <ac:picMkLst>
            <pc:docMk/>
            <pc:sldMk cId="3319609239" sldId="963"/>
            <ac:picMk id="17" creationId="{233FFA31-CB49-CADE-DEC0-50E3E284C5B2}"/>
          </ac:picMkLst>
        </pc:picChg>
      </pc:sldChg>
      <pc:sldChg chg="addSp delSp modSp add del mod">
        <pc:chgData name="이연재" userId="045bb118-b50f-4c52-b48b-97425183e9ac" providerId="ADAL" clId="{57E157E7-46A2-444A-9586-3EB639AFD1BE}" dt="2024-07-16T05:45:27.413" v="10467" actId="47"/>
        <pc:sldMkLst>
          <pc:docMk/>
          <pc:sldMk cId="1581789661" sldId="964"/>
        </pc:sldMkLst>
        <pc:spChg chg="del">
          <ac:chgData name="이연재" userId="045bb118-b50f-4c52-b48b-97425183e9ac" providerId="ADAL" clId="{57E157E7-46A2-444A-9586-3EB639AFD1BE}" dt="2024-07-15T05:44:57.747" v="2014" actId="478"/>
          <ac:spMkLst>
            <pc:docMk/>
            <pc:sldMk cId="1581789661" sldId="964"/>
            <ac:spMk id="10" creationId="{8F8C4EFE-8E8F-1EC6-552D-6631213EB1C1}"/>
          </ac:spMkLst>
        </pc:spChg>
        <pc:spChg chg="mod">
          <ac:chgData name="이연재" userId="045bb118-b50f-4c52-b48b-97425183e9ac" providerId="ADAL" clId="{57E157E7-46A2-444A-9586-3EB639AFD1BE}" dt="2024-07-15T05:53:19.204" v="2270" actId="207"/>
          <ac:spMkLst>
            <pc:docMk/>
            <pc:sldMk cId="1581789661" sldId="964"/>
            <ac:spMk id="12" creationId="{9B5EDF4E-AF2D-BAC8-1EE2-4FD4B7F2B0F0}"/>
          </ac:spMkLst>
        </pc:spChg>
        <pc:spChg chg="mod">
          <ac:chgData name="이연재" userId="045bb118-b50f-4c52-b48b-97425183e9ac" providerId="ADAL" clId="{57E157E7-46A2-444A-9586-3EB639AFD1BE}" dt="2024-07-15T05:53:06.229" v="2266" actId="20577"/>
          <ac:spMkLst>
            <pc:docMk/>
            <pc:sldMk cId="1581789661" sldId="964"/>
            <ac:spMk id="15" creationId="{D3AF1A87-18B8-801C-2E05-785E4A039064}"/>
          </ac:spMkLst>
        </pc:spChg>
        <pc:spChg chg="add mod">
          <ac:chgData name="이연재" userId="045bb118-b50f-4c52-b48b-97425183e9ac" providerId="ADAL" clId="{57E157E7-46A2-444A-9586-3EB639AFD1BE}" dt="2024-07-15T05:46:39.431" v="2048" actId="14100"/>
          <ac:spMkLst>
            <pc:docMk/>
            <pc:sldMk cId="1581789661" sldId="964"/>
            <ac:spMk id="20" creationId="{E4BB58F3-47C2-786E-8886-DD61507376D4}"/>
          </ac:spMkLst>
        </pc:spChg>
        <pc:grpChg chg="mod">
          <ac:chgData name="이연재" userId="045bb118-b50f-4c52-b48b-97425183e9ac" providerId="ADAL" clId="{57E157E7-46A2-444A-9586-3EB639AFD1BE}" dt="2024-07-15T05:53:13.682" v="2267" actId="1076"/>
          <ac:grpSpMkLst>
            <pc:docMk/>
            <pc:sldMk cId="1581789661" sldId="964"/>
            <ac:grpSpMk id="8" creationId="{7BEB8E4C-60AE-6121-3EB7-1D950F5CBFB6}"/>
          </ac:grpSpMkLst>
        </pc:grpChg>
        <pc:grpChg chg="mod">
          <ac:chgData name="이연재" userId="045bb118-b50f-4c52-b48b-97425183e9ac" providerId="ADAL" clId="{57E157E7-46A2-444A-9586-3EB639AFD1BE}" dt="2024-07-15T05:53:13.682" v="2267" actId="1076"/>
          <ac:grpSpMkLst>
            <pc:docMk/>
            <pc:sldMk cId="1581789661" sldId="964"/>
            <ac:grpSpMk id="13" creationId="{1161C8FD-EBBA-B08F-9108-EB602E516D24}"/>
          </ac:grpSpMkLst>
        </pc:grpChg>
        <pc:picChg chg="del">
          <ac:chgData name="이연재" userId="045bb118-b50f-4c52-b48b-97425183e9ac" providerId="ADAL" clId="{57E157E7-46A2-444A-9586-3EB639AFD1BE}" dt="2024-07-15T05:44:57.747" v="2014" actId="478"/>
          <ac:picMkLst>
            <pc:docMk/>
            <pc:sldMk cId="1581789661" sldId="964"/>
            <ac:picMk id="9" creationId="{B2A50D3F-02B8-AAC0-1500-B1FE36D15EA7}"/>
          </ac:picMkLst>
        </pc:picChg>
        <pc:picChg chg="add mod">
          <ac:chgData name="이연재" userId="045bb118-b50f-4c52-b48b-97425183e9ac" providerId="ADAL" clId="{57E157E7-46A2-444A-9586-3EB639AFD1BE}" dt="2024-07-15T05:46:30.955" v="2036" actId="1076"/>
          <ac:picMkLst>
            <pc:docMk/>
            <pc:sldMk cId="1581789661" sldId="964"/>
            <ac:picMk id="17" creationId="{BA2BA495-83A0-D53C-9A70-DC30052CC159}"/>
          </ac:picMkLst>
        </pc:picChg>
        <pc:picChg chg="add mod">
          <ac:chgData name="이연재" userId="045bb118-b50f-4c52-b48b-97425183e9ac" providerId="ADAL" clId="{57E157E7-46A2-444A-9586-3EB639AFD1BE}" dt="2024-07-15T05:53:24.574" v="2271" actId="1076"/>
          <ac:picMkLst>
            <pc:docMk/>
            <pc:sldMk cId="1581789661" sldId="964"/>
            <ac:picMk id="19" creationId="{01938F17-D91F-5037-4DFC-E23293216868}"/>
          </ac:picMkLst>
        </pc:picChg>
      </pc:sldChg>
      <pc:sldChg chg="addSp delSp modSp add del mod">
        <pc:chgData name="이연재" userId="045bb118-b50f-4c52-b48b-97425183e9ac" providerId="ADAL" clId="{57E157E7-46A2-444A-9586-3EB639AFD1BE}" dt="2024-07-16T05:45:27.413" v="10467" actId="47"/>
        <pc:sldMkLst>
          <pc:docMk/>
          <pc:sldMk cId="440495179" sldId="965"/>
        </pc:sldMkLst>
        <pc:spChg chg="mod">
          <ac:chgData name="이연재" userId="045bb118-b50f-4c52-b48b-97425183e9ac" providerId="ADAL" clId="{57E157E7-46A2-444A-9586-3EB639AFD1BE}" dt="2024-07-15T08:09:24.904" v="3206"/>
          <ac:spMkLst>
            <pc:docMk/>
            <pc:sldMk cId="440495179" sldId="965"/>
            <ac:spMk id="7" creationId="{F72ADB00-50BF-4B27-D58A-786AB2CA54A5}"/>
          </ac:spMkLst>
        </pc:spChg>
        <pc:spChg chg="mod">
          <ac:chgData name="이연재" userId="045bb118-b50f-4c52-b48b-97425183e9ac" providerId="ADAL" clId="{57E157E7-46A2-444A-9586-3EB639AFD1BE}" dt="2024-07-15T05:56:47.199" v="2273" actId="20577"/>
          <ac:spMkLst>
            <pc:docMk/>
            <pc:sldMk cId="440495179" sldId="965"/>
            <ac:spMk id="12" creationId="{9B5EDF4E-AF2D-BAC8-1EE2-4FD4B7F2B0F0}"/>
          </ac:spMkLst>
        </pc:spChg>
        <pc:spChg chg="add">
          <ac:chgData name="이연재" userId="045bb118-b50f-4c52-b48b-97425183e9ac" providerId="ADAL" clId="{57E157E7-46A2-444A-9586-3EB639AFD1BE}" dt="2024-07-15T05:57:28.980" v="2284" actId="11529"/>
          <ac:spMkLst>
            <pc:docMk/>
            <pc:sldMk cId="440495179" sldId="965"/>
            <ac:spMk id="16" creationId="{13FC5DB1-4EE5-9BFE-1E62-2F0B37891544}"/>
          </ac:spMkLst>
        </pc:spChg>
        <pc:spChg chg="del">
          <ac:chgData name="이연재" userId="045bb118-b50f-4c52-b48b-97425183e9ac" providerId="ADAL" clId="{57E157E7-46A2-444A-9586-3EB639AFD1BE}" dt="2024-07-15T05:56:51.842" v="2278" actId="478"/>
          <ac:spMkLst>
            <pc:docMk/>
            <pc:sldMk cId="440495179" sldId="965"/>
            <ac:spMk id="20" creationId="{E4BB58F3-47C2-786E-8886-DD61507376D4}"/>
          </ac:spMkLst>
        </pc:spChg>
        <pc:grpChg chg="del">
          <ac:chgData name="이연재" userId="045bb118-b50f-4c52-b48b-97425183e9ac" providerId="ADAL" clId="{57E157E7-46A2-444A-9586-3EB639AFD1BE}" dt="2024-07-15T05:56:48.573" v="2274" actId="478"/>
          <ac:grpSpMkLst>
            <pc:docMk/>
            <pc:sldMk cId="440495179" sldId="965"/>
            <ac:grpSpMk id="8" creationId="{7BEB8E4C-60AE-6121-3EB7-1D950F5CBFB6}"/>
          </ac:grpSpMkLst>
        </pc:grpChg>
        <pc:grpChg chg="del">
          <ac:chgData name="이연재" userId="045bb118-b50f-4c52-b48b-97425183e9ac" providerId="ADAL" clId="{57E157E7-46A2-444A-9586-3EB639AFD1BE}" dt="2024-07-15T05:56:49.639" v="2275" actId="478"/>
          <ac:grpSpMkLst>
            <pc:docMk/>
            <pc:sldMk cId="440495179" sldId="965"/>
            <ac:grpSpMk id="13" creationId="{1161C8FD-EBBA-B08F-9108-EB602E516D24}"/>
          </ac:grpSpMkLst>
        </pc:grpChg>
        <pc:picChg chg="add mod">
          <ac:chgData name="이연재" userId="045bb118-b50f-4c52-b48b-97425183e9ac" providerId="ADAL" clId="{57E157E7-46A2-444A-9586-3EB639AFD1BE}" dt="2024-07-15T05:57:22.851" v="2283" actId="1076"/>
          <ac:picMkLst>
            <pc:docMk/>
            <pc:sldMk cId="440495179" sldId="965"/>
            <ac:picMk id="10" creationId="{631CEBA0-55AE-7850-44C4-10AD91FB3974}"/>
          </ac:picMkLst>
        </pc:picChg>
        <pc:picChg chg="del">
          <ac:chgData name="이연재" userId="045bb118-b50f-4c52-b48b-97425183e9ac" providerId="ADAL" clId="{57E157E7-46A2-444A-9586-3EB639AFD1BE}" dt="2024-07-15T05:56:50.956" v="2277" actId="478"/>
          <ac:picMkLst>
            <pc:docMk/>
            <pc:sldMk cId="440495179" sldId="965"/>
            <ac:picMk id="17" creationId="{BA2BA495-83A0-D53C-9A70-DC30052CC159}"/>
          </ac:picMkLst>
        </pc:picChg>
        <pc:picChg chg="del">
          <ac:chgData name="이연재" userId="045bb118-b50f-4c52-b48b-97425183e9ac" providerId="ADAL" clId="{57E157E7-46A2-444A-9586-3EB639AFD1BE}" dt="2024-07-15T05:56:50.100" v="2276" actId="478"/>
          <ac:picMkLst>
            <pc:docMk/>
            <pc:sldMk cId="440495179" sldId="965"/>
            <ac:picMk id="19" creationId="{01938F17-D91F-5037-4DFC-E23293216868}"/>
          </ac:picMkLst>
        </pc:picChg>
      </pc:sldChg>
      <pc:sldChg chg="modSp add del mod">
        <pc:chgData name="이연재" userId="045bb118-b50f-4c52-b48b-97425183e9ac" providerId="ADAL" clId="{57E157E7-46A2-444A-9586-3EB639AFD1BE}" dt="2024-07-16T05:45:27.413" v="10467" actId="47"/>
        <pc:sldMkLst>
          <pc:docMk/>
          <pc:sldMk cId="4269366609" sldId="966"/>
        </pc:sldMkLst>
        <pc:spChg chg="mod">
          <ac:chgData name="이연재" userId="045bb118-b50f-4c52-b48b-97425183e9ac" providerId="ADAL" clId="{57E157E7-46A2-444A-9586-3EB639AFD1BE}" dt="2024-07-15T08:09:30.380" v="3240" actId="20577"/>
          <ac:spMkLst>
            <pc:docMk/>
            <pc:sldMk cId="4269366609" sldId="966"/>
            <ac:spMk id="7" creationId="{F72ADB00-50BF-4B27-D58A-786AB2CA54A5}"/>
          </ac:spMkLst>
        </pc:spChg>
      </pc:sldChg>
      <pc:sldChg chg="addSp delSp modSp add del mod">
        <pc:chgData name="이연재" userId="045bb118-b50f-4c52-b48b-97425183e9ac" providerId="ADAL" clId="{57E157E7-46A2-444A-9586-3EB639AFD1BE}" dt="2024-07-16T05:45:27.413" v="10467" actId="47"/>
        <pc:sldMkLst>
          <pc:docMk/>
          <pc:sldMk cId="774749472" sldId="967"/>
        </pc:sldMkLst>
        <pc:spChg chg="add mod">
          <ac:chgData name="이연재" userId="045bb118-b50f-4c52-b48b-97425183e9ac" providerId="ADAL" clId="{57E157E7-46A2-444A-9586-3EB639AFD1BE}" dt="2024-07-15T05:58:25.896" v="2301" actId="1037"/>
          <ac:spMkLst>
            <pc:docMk/>
            <pc:sldMk cId="774749472" sldId="967"/>
            <ac:spMk id="11" creationId="{17A5E97E-95DE-19C2-6A14-096C161B1A7A}"/>
          </ac:spMkLst>
        </pc:spChg>
        <pc:spChg chg="mod">
          <ac:chgData name="이연재" userId="045bb118-b50f-4c52-b48b-97425183e9ac" providerId="ADAL" clId="{57E157E7-46A2-444A-9586-3EB639AFD1BE}" dt="2024-07-15T05:58:33.041" v="2302"/>
          <ac:spMkLst>
            <pc:docMk/>
            <pc:sldMk cId="774749472" sldId="967"/>
            <ac:spMk id="13" creationId="{CE43A7A5-1555-E806-56DE-D84B226F958D}"/>
          </ac:spMkLst>
        </pc:spChg>
        <pc:spChg chg="mod">
          <ac:chgData name="이연재" userId="045bb118-b50f-4c52-b48b-97425183e9ac" providerId="ADAL" clId="{57E157E7-46A2-444A-9586-3EB639AFD1BE}" dt="2024-07-15T05:59:49.956" v="2333" actId="207"/>
          <ac:spMkLst>
            <pc:docMk/>
            <pc:sldMk cId="774749472" sldId="967"/>
            <ac:spMk id="14" creationId="{762BCBC3-D479-17CC-2E63-F37461271194}"/>
          </ac:spMkLst>
        </pc:spChg>
        <pc:spChg chg="del">
          <ac:chgData name="이연재" userId="045bb118-b50f-4c52-b48b-97425183e9ac" providerId="ADAL" clId="{57E157E7-46A2-444A-9586-3EB639AFD1BE}" dt="2024-07-15T05:58:04.294" v="2288" actId="478"/>
          <ac:spMkLst>
            <pc:docMk/>
            <pc:sldMk cId="774749472" sldId="967"/>
            <ac:spMk id="16" creationId="{13FC5DB1-4EE5-9BFE-1E62-2F0B37891544}"/>
          </ac:spMkLst>
        </pc:spChg>
        <pc:spChg chg="mod">
          <ac:chgData name="이연재" userId="045bb118-b50f-4c52-b48b-97425183e9ac" providerId="ADAL" clId="{57E157E7-46A2-444A-9586-3EB639AFD1BE}" dt="2024-07-15T05:58:33.041" v="2302"/>
          <ac:spMkLst>
            <pc:docMk/>
            <pc:sldMk cId="774749472" sldId="967"/>
            <ac:spMk id="17" creationId="{624BC917-2F73-C8F0-87D3-0314003B3D73}"/>
          </ac:spMkLst>
        </pc:spChg>
        <pc:spChg chg="mod">
          <ac:chgData name="이연재" userId="045bb118-b50f-4c52-b48b-97425183e9ac" providerId="ADAL" clId="{57E157E7-46A2-444A-9586-3EB639AFD1BE}" dt="2024-07-15T06:00:21.616" v="2441" actId="20577"/>
          <ac:spMkLst>
            <pc:docMk/>
            <pc:sldMk cId="774749472" sldId="967"/>
            <ac:spMk id="18" creationId="{B9A7CFFE-836D-2C64-C477-1D0EAD497D14}"/>
          </ac:spMkLst>
        </pc:spChg>
        <pc:grpChg chg="add mod">
          <ac:chgData name="이연재" userId="045bb118-b50f-4c52-b48b-97425183e9ac" providerId="ADAL" clId="{57E157E7-46A2-444A-9586-3EB639AFD1BE}" dt="2024-07-15T05:58:33.041" v="2302"/>
          <ac:grpSpMkLst>
            <pc:docMk/>
            <pc:sldMk cId="774749472" sldId="967"/>
            <ac:grpSpMk id="12" creationId="{B7328A41-C150-4E37-A87C-17BC29135C6D}"/>
          </ac:grpSpMkLst>
        </pc:grpChg>
        <pc:grpChg chg="add mod">
          <ac:chgData name="이연재" userId="045bb118-b50f-4c52-b48b-97425183e9ac" providerId="ADAL" clId="{57E157E7-46A2-444A-9586-3EB639AFD1BE}" dt="2024-07-15T05:59:27.569" v="2322" actId="1076"/>
          <ac:grpSpMkLst>
            <pc:docMk/>
            <pc:sldMk cId="774749472" sldId="967"/>
            <ac:grpSpMk id="15" creationId="{CEE677AD-4289-0380-D9D2-15A84EE67255}"/>
          </ac:grpSpMkLst>
        </pc:grpChg>
        <pc:picChg chg="add mod">
          <ac:chgData name="이연재" userId="045bb118-b50f-4c52-b48b-97425183e9ac" providerId="ADAL" clId="{57E157E7-46A2-444A-9586-3EB639AFD1BE}" dt="2024-07-15T05:58:16.045" v="2293" actId="1076"/>
          <ac:picMkLst>
            <pc:docMk/>
            <pc:sldMk cId="774749472" sldId="967"/>
            <ac:picMk id="9" creationId="{2518C0D8-F007-1A81-43C7-602C9EFC09B5}"/>
          </ac:picMkLst>
        </pc:picChg>
        <pc:picChg chg="del">
          <ac:chgData name="이연재" userId="045bb118-b50f-4c52-b48b-97425183e9ac" providerId="ADAL" clId="{57E157E7-46A2-444A-9586-3EB639AFD1BE}" dt="2024-07-15T05:58:02.739" v="2287" actId="478"/>
          <ac:picMkLst>
            <pc:docMk/>
            <pc:sldMk cId="774749472" sldId="967"/>
            <ac:picMk id="10" creationId="{631CEBA0-55AE-7850-44C4-10AD91FB3974}"/>
          </ac:picMkLst>
        </pc:picChg>
      </pc:sldChg>
      <pc:sldChg chg="addSp delSp modSp add del mod modClrScheme chgLayout">
        <pc:chgData name="이연재" userId="045bb118-b50f-4c52-b48b-97425183e9ac" providerId="ADAL" clId="{57E157E7-46A2-444A-9586-3EB639AFD1BE}" dt="2024-07-16T05:45:27.413" v="10467" actId="47"/>
        <pc:sldMkLst>
          <pc:docMk/>
          <pc:sldMk cId="1571303095" sldId="968"/>
        </pc:sldMkLst>
        <pc:spChg chg="mod ord">
          <ac:chgData name="이연재" userId="045bb118-b50f-4c52-b48b-97425183e9ac" providerId="ADAL" clId="{57E157E7-46A2-444A-9586-3EB639AFD1BE}" dt="2024-07-15T07:01:29.469" v="2533" actId="700"/>
          <ac:spMkLst>
            <pc:docMk/>
            <pc:sldMk cId="1571303095" sldId="968"/>
            <ac:spMk id="2" creationId="{14358BF1-8EC0-DF60-35CA-D3857A83F469}"/>
          </ac:spMkLst>
        </pc:spChg>
        <pc:spChg chg="mod ord">
          <ac:chgData name="이연재" userId="045bb118-b50f-4c52-b48b-97425183e9ac" providerId="ADAL" clId="{57E157E7-46A2-444A-9586-3EB639AFD1BE}" dt="2024-07-15T07:01:29.469" v="2533" actId="700"/>
          <ac:spMkLst>
            <pc:docMk/>
            <pc:sldMk cId="1571303095" sldId="968"/>
            <ac:spMk id="3" creationId="{78B876C7-0AB2-CE36-D32C-D48D6B24B090}"/>
          </ac:spMkLst>
        </pc:spChg>
        <pc:spChg chg="mod ord">
          <ac:chgData name="이연재" userId="045bb118-b50f-4c52-b48b-97425183e9ac" providerId="ADAL" clId="{57E157E7-46A2-444A-9586-3EB639AFD1BE}" dt="2024-07-15T07:01:29.469" v="2533" actId="700"/>
          <ac:spMkLst>
            <pc:docMk/>
            <pc:sldMk cId="1571303095" sldId="968"/>
            <ac:spMk id="4" creationId="{85184687-F7A5-DF66-BE24-35E257CD3E1D}"/>
          </ac:spMkLst>
        </pc:spChg>
        <pc:spChg chg="del mod ord">
          <ac:chgData name="이연재" userId="045bb118-b50f-4c52-b48b-97425183e9ac" providerId="ADAL" clId="{57E157E7-46A2-444A-9586-3EB639AFD1BE}" dt="2024-07-15T07:01:29.469" v="2533" actId="700"/>
          <ac:spMkLst>
            <pc:docMk/>
            <pc:sldMk cId="1571303095" sldId="968"/>
            <ac:spMk id="5" creationId="{9904D9C0-5327-0291-EC31-F4154086BD89}"/>
          </ac:spMkLst>
        </pc:spChg>
        <pc:spChg chg="del mod ord">
          <ac:chgData name="이연재" userId="045bb118-b50f-4c52-b48b-97425183e9ac" providerId="ADAL" clId="{57E157E7-46A2-444A-9586-3EB639AFD1BE}" dt="2024-07-15T07:01:29.469" v="2533" actId="700"/>
          <ac:spMkLst>
            <pc:docMk/>
            <pc:sldMk cId="1571303095" sldId="968"/>
            <ac:spMk id="6" creationId="{EFE7419B-C077-29C9-248C-27931925EC41}"/>
          </ac:spMkLst>
        </pc:spChg>
        <pc:spChg chg="del mod ord">
          <ac:chgData name="이연재" userId="045bb118-b50f-4c52-b48b-97425183e9ac" providerId="ADAL" clId="{57E157E7-46A2-444A-9586-3EB639AFD1BE}" dt="2024-07-15T07:01:29.469" v="2533" actId="700"/>
          <ac:spMkLst>
            <pc:docMk/>
            <pc:sldMk cId="1571303095" sldId="968"/>
            <ac:spMk id="7" creationId="{F72ADB00-50BF-4B27-D58A-786AB2CA54A5}"/>
          </ac:spMkLst>
        </pc:spChg>
        <pc:spChg chg="del">
          <ac:chgData name="이연재" userId="045bb118-b50f-4c52-b48b-97425183e9ac" providerId="ADAL" clId="{57E157E7-46A2-444A-9586-3EB639AFD1BE}" dt="2024-07-15T06:14:24.348" v="2444" actId="478"/>
          <ac:spMkLst>
            <pc:docMk/>
            <pc:sldMk cId="1571303095" sldId="968"/>
            <ac:spMk id="11" creationId="{17A5E97E-95DE-19C2-6A14-096C161B1A7A}"/>
          </ac:spMkLst>
        </pc:spChg>
        <pc:spChg chg="mod">
          <ac:chgData name="이연재" userId="045bb118-b50f-4c52-b48b-97425183e9ac" providerId="ADAL" clId="{57E157E7-46A2-444A-9586-3EB639AFD1BE}" dt="2024-07-15T06:25:37.396" v="2450" actId="20577"/>
          <ac:spMkLst>
            <pc:docMk/>
            <pc:sldMk cId="1571303095" sldId="968"/>
            <ac:spMk id="14" creationId="{762BCBC3-D479-17CC-2E63-F37461271194}"/>
          </ac:spMkLst>
        </pc:spChg>
        <pc:spChg chg="mod">
          <ac:chgData name="이연재" userId="045bb118-b50f-4c52-b48b-97425183e9ac" providerId="ADAL" clId="{57E157E7-46A2-444A-9586-3EB639AFD1BE}" dt="2024-07-15T06:25:35.852" v="2449" actId="20577"/>
          <ac:spMkLst>
            <pc:docMk/>
            <pc:sldMk cId="1571303095" sldId="968"/>
            <ac:spMk id="18" creationId="{B9A7CFFE-836D-2C64-C477-1D0EAD497D14}"/>
          </ac:spMkLst>
        </pc:spChg>
        <pc:spChg chg="mod">
          <ac:chgData name="이연재" userId="045bb118-b50f-4c52-b48b-97425183e9ac" providerId="ADAL" clId="{57E157E7-46A2-444A-9586-3EB639AFD1BE}" dt="2024-07-15T06:43:59.110" v="2475"/>
          <ac:spMkLst>
            <pc:docMk/>
            <pc:sldMk cId="1571303095" sldId="968"/>
            <ac:spMk id="21" creationId="{4670302A-A51B-A32E-2D6C-DF20429F72CC}"/>
          </ac:spMkLst>
        </pc:spChg>
        <pc:spChg chg="mod">
          <ac:chgData name="이연재" userId="045bb118-b50f-4c52-b48b-97425183e9ac" providerId="ADAL" clId="{57E157E7-46A2-444A-9586-3EB639AFD1BE}" dt="2024-07-15T06:43:59.110" v="2475"/>
          <ac:spMkLst>
            <pc:docMk/>
            <pc:sldMk cId="1571303095" sldId="968"/>
            <ac:spMk id="22" creationId="{B574A806-E3B3-1280-7A09-2E34E77CCE55}"/>
          </ac:spMkLst>
        </pc:spChg>
        <pc:spChg chg="mod">
          <ac:chgData name="이연재" userId="045bb118-b50f-4c52-b48b-97425183e9ac" providerId="ADAL" clId="{57E157E7-46A2-444A-9586-3EB639AFD1BE}" dt="2024-07-15T06:43:59.110" v="2475"/>
          <ac:spMkLst>
            <pc:docMk/>
            <pc:sldMk cId="1571303095" sldId="968"/>
            <ac:spMk id="24" creationId="{A8E7307D-3764-015C-2398-3D530E2D6EC2}"/>
          </ac:spMkLst>
        </pc:spChg>
        <pc:spChg chg="mod">
          <ac:chgData name="이연재" userId="045bb118-b50f-4c52-b48b-97425183e9ac" providerId="ADAL" clId="{57E157E7-46A2-444A-9586-3EB639AFD1BE}" dt="2024-07-15T06:43:59.110" v="2475"/>
          <ac:spMkLst>
            <pc:docMk/>
            <pc:sldMk cId="1571303095" sldId="968"/>
            <ac:spMk id="25" creationId="{14569897-947A-D777-22E0-A4BB298A82C6}"/>
          </ac:spMkLst>
        </pc:spChg>
        <pc:spChg chg="mod">
          <ac:chgData name="이연재" userId="045bb118-b50f-4c52-b48b-97425183e9ac" providerId="ADAL" clId="{57E157E7-46A2-444A-9586-3EB639AFD1BE}" dt="2024-07-15T06:44:03.122" v="2476"/>
          <ac:spMkLst>
            <pc:docMk/>
            <pc:sldMk cId="1571303095" sldId="968"/>
            <ac:spMk id="27" creationId="{97C59D5E-43B0-A0DF-9D80-9422925C69CB}"/>
          </ac:spMkLst>
        </pc:spChg>
        <pc:spChg chg="mod">
          <ac:chgData name="이연재" userId="045bb118-b50f-4c52-b48b-97425183e9ac" providerId="ADAL" clId="{57E157E7-46A2-444A-9586-3EB639AFD1BE}" dt="2024-07-15T06:45:06.766" v="2497" actId="20577"/>
          <ac:spMkLst>
            <pc:docMk/>
            <pc:sldMk cId="1571303095" sldId="968"/>
            <ac:spMk id="28" creationId="{7A24AB00-A79F-A83F-A542-EE8568024F59}"/>
          </ac:spMkLst>
        </pc:spChg>
        <pc:spChg chg="add mod">
          <ac:chgData name="이연재" userId="045bb118-b50f-4c52-b48b-97425183e9ac" providerId="ADAL" clId="{57E157E7-46A2-444A-9586-3EB639AFD1BE}" dt="2024-07-15T06:49:12.259" v="2529" actId="14100"/>
          <ac:spMkLst>
            <pc:docMk/>
            <pc:sldMk cId="1571303095" sldId="968"/>
            <ac:spMk id="31" creationId="{72A61041-B12E-2640-19C1-7139ABA00F03}"/>
          </ac:spMkLst>
        </pc:spChg>
        <pc:spChg chg="add mod ord">
          <ac:chgData name="이연재" userId="045bb118-b50f-4c52-b48b-97425183e9ac" providerId="ADAL" clId="{57E157E7-46A2-444A-9586-3EB639AFD1BE}" dt="2024-07-15T07:01:29.469" v="2533" actId="700"/>
          <ac:spMkLst>
            <pc:docMk/>
            <pc:sldMk cId="1571303095" sldId="968"/>
            <ac:spMk id="32" creationId="{9C7C6A8C-12EF-F29B-2527-E695B9485286}"/>
          </ac:spMkLst>
        </pc:spChg>
        <pc:spChg chg="add mod ord">
          <ac:chgData name="이연재" userId="045bb118-b50f-4c52-b48b-97425183e9ac" providerId="ADAL" clId="{57E157E7-46A2-444A-9586-3EB639AFD1BE}" dt="2024-07-15T07:01:29.469" v="2533" actId="700"/>
          <ac:spMkLst>
            <pc:docMk/>
            <pc:sldMk cId="1571303095" sldId="968"/>
            <ac:spMk id="33" creationId="{32335A85-37EA-E412-2FC0-AF649CDC9613}"/>
          </ac:spMkLst>
        </pc:spChg>
        <pc:spChg chg="add mod ord">
          <ac:chgData name="이연재" userId="045bb118-b50f-4c52-b48b-97425183e9ac" providerId="ADAL" clId="{57E157E7-46A2-444A-9586-3EB639AFD1BE}" dt="2024-07-15T07:01:34.489" v="2536" actId="14100"/>
          <ac:spMkLst>
            <pc:docMk/>
            <pc:sldMk cId="1571303095" sldId="968"/>
            <ac:spMk id="34" creationId="{F8905DB7-09FD-92EA-A550-EF19A0E65D6C}"/>
          </ac:spMkLst>
        </pc:spChg>
        <pc:grpChg chg="del">
          <ac:chgData name="이연재" userId="045bb118-b50f-4c52-b48b-97425183e9ac" providerId="ADAL" clId="{57E157E7-46A2-444A-9586-3EB639AFD1BE}" dt="2024-07-15T06:41:32.794" v="2471" actId="478"/>
          <ac:grpSpMkLst>
            <pc:docMk/>
            <pc:sldMk cId="1571303095" sldId="968"/>
            <ac:grpSpMk id="12" creationId="{B7328A41-C150-4E37-A87C-17BC29135C6D}"/>
          </ac:grpSpMkLst>
        </pc:grpChg>
        <pc:grpChg chg="del">
          <ac:chgData name="이연재" userId="045bb118-b50f-4c52-b48b-97425183e9ac" providerId="ADAL" clId="{57E157E7-46A2-444A-9586-3EB639AFD1BE}" dt="2024-07-15T06:41:32.794" v="2471" actId="478"/>
          <ac:grpSpMkLst>
            <pc:docMk/>
            <pc:sldMk cId="1571303095" sldId="968"/>
            <ac:grpSpMk id="15" creationId="{CEE677AD-4289-0380-D9D2-15A84EE67255}"/>
          </ac:grpSpMkLst>
        </pc:grpChg>
        <pc:grpChg chg="add mod">
          <ac:chgData name="이연재" userId="045bb118-b50f-4c52-b48b-97425183e9ac" providerId="ADAL" clId="{57E157E7-46A2-444A-9586-3EB639AFD1BE}" dt="2024-07-15T06:43:59.110" v="2475"/>
          <ac:grpSpMkLst>
            <pc:docMk/>
            <pc:sldMk cId="1571303095" sldId="968"/>
            <ac:grpSpMk id="20" creationId="{DC2ED8E0-CEA0-DD4E-AFBF-F467CB189E84}"/>
          </ac:grpSpMkLst>
        </pc:grpChg>
        <pc:grpChg chg="add mod">
          <ac:chgData name="이연재" userId="045bb118-b50f-4c52-b48b-97425183e9ac" providerId="ADAL" clId="{57E157E7-46A2-444A-9586-3EB639AFD1BE}" dt="2024-07-15T06:43:59.110" v="2475"/>
          <ac:grpSpMkLst>
            <pc:docMk/>
            <pc:sldMk cId="1571303095" sldId="968"/>
            <ac:grpSpMk id="23" creationId="{D74C20CE-FAA0-F8F2-1824-3103AC8B38F0}"/>
          </ac:grpSpMkLst>
        </pc:grpChg>
        <pc:grpChg chg="add mod">
          <ac:chgData name="이연재" userId="045bb118-b50f-4c52-b48b-97425183e9ac" providerId="ADAL" clId="{57E157E7-46A2-444A-9586-3EB639AFD1BE}" dt="2024-07-15T06:45:23.500" v="2499" actId="1076"/>
          <ac:grpSpMkLst>
            <pc:docMk/>
            <pc:sldMk cId="1571303095" sldId="968"/>
            <ac:grpSpMk id="26" creationId="{2738FEFE-531B-10A3-4666-76AC6196CE5B}"/>
          </ac:grpSpMkLst>
        </pc:grpChg>
        <pc:picChg chg="del">
          <ac:chgData name="이연재" userId="045bb118-b50f-4c52-b48b-97425183e9ac" providerId="ADAL" clId="{57E157E7-46A2-444A-9586-3EB639AFD1BE}" dt="2024-07-15T06:14:23.670" v="2443" actId="478"/>
          <ac:picMkLst>
            <pc:docMk/>
            <pc:sldMk cId="1571303095" sldId="968"/>
            <ac:picMk id="9" creationId="{2518C0D8-F007-1A81-43C7-602C9EFC09B5}"/>
          </ac:picMkLst>
        </pc:picChg>
        <pc:picChg chg="add del mod modCrop">
          <ac:chgData name="이연재" userId="045bb118-b50f-4c52-b48b-97425183e9ac" providerId="ADAL" clId="{57E157E7-46A2-444A-9586-3EB639AFD1BE}" dt="2024-07-15T06:48:34.650" v="2501" actId="478"/>
          <ac:picMkLst>
            <pc:docMk/>
            <pc:sldMk cId="1571303095" sldId="968"/>
            <ac:picMk id="10" creationId="{AC4EBA52-F160-8EAC-C47F-6C9B9C272C45}"/>
          </ac:picMkLst>
        </pc:picChg>
        <pc:picChg chg="add mod">
          <ac:chgData name="이연재" userId="045bb118-b50f-4c52-b48b-97425183e9ac" providerId="ADAL" clId="{57E157E7-46A2-444A-9586-3EB639AFD1BE}" dt="2024-07-15T06:41:25.905" v="2469" actId="571"/>
          <ac:picMkLst>
            <pc:docMk/>
            <pc:sldMk cId="1571303095" sldId="968"/>
            <ac:picMk id="16" creationId="{23020A5B-C95F-43E9-2288-AE41C1ABF7B4}"/>
          </ac:picMkLst>
        </pc:picChg>
        <pc:picChg chg="add del mod">
          <ac:chgData name="이연재" userId="045bb118-b50f-4c52-b48b-97425183e9ac" providerId="ADAL" clId="{57E157E7-46A2-444A-9586-3EB639AFD1BE}" dt="2024-07-15T06:48:41.994" v="2502" actId="478"/>
          <ac:picMkLst>
            <pc:docMk/>
            <pc:sldMk cId="1571303095" sldId="968"/>
            <ac:picMk id="19" creationId="{55A7681D-DC08-516F-3AA4-9BCC09FA6771}"/>
          </ac:picMkLst>
        </pc:picChg>
        <pc:picChg chg="add mod modCrop">
          <ac:chgData name="이연재" userId="045bb118-b50f-4c52-b48b-97425183e9ac" providerId="ADAL" clId="{57E157E7-46A2-444A-9586-3EB639AFD1BE}" dt="2024-07-15T06:48:53.201" v="2509" actId="1076"/>
          <ac:picMkLst>
            <pc:docMk/>
            <pc:sldMk cId="1571303095" sldId="968"/>
            <ac:picMk id="30" creationId="{1A7CA0AA-AE74-992D-5F4A-3DB77C245647}"/>
          </ac:picMkLst>
        </pc:picChg>
      </pc:sldChg>
      <pc:sldChg chg="addSp delSp modSp add del mod modClrScheme chgLayout">
        <pc:chgData name="이연재" userId="045bb118-b50f-4c52-b48b-97425183e9ac" providerId="ADAL" clId="{57E157E7-46A2-444A-9586-3EB639AFD1BE}" dt="2024-07-16T05:45:27.413" v="10467" actId="47"/>
        <pc:sldMkLst>
          <pc:docMk/>
          <pc:sldMk cId="343631889" sldId="969"/>
        </pc:sldMkLst>
        <pc:spChg chg="mod ord">
          <ac:chgData name="이연재" userId="045bb118-b50f-4c52-b48b-97425183e9ac" providerId="ADAL" clId="{57E157E7-46A2-444A-9586-3EB639AFD1BE}" dt="2024-07-15T07:02:03.547" v="2546" actId="700"/>
          <ac:spMkLst>
            <pc:docMk/>
            <pc:sldMk cId="343631889" sldId="969"/>
            <ac:spMk id="2" creationId="{14358BF1-8EC0-DF60-35CA-D3857A83F469}"/>
          </ac:spMkLst>
        </pc:spChg>
        <pc:spChg chg="mod ord">
          <ac:chgData name="이연재" userId="045bb118-b50f-4c52-b48b-97425183e9ac" providerId="ADAL" clId="{57E157E7-46A2-444A-9586-3EB639AFD1BE}" dt="2024-07-15T07:02:03.547" v="2546" actId="700"/>
          <ac:spMkLst>
            <pc:docMk/>
            <pc:sldMk cId="343631889" sldId="969"/>
            <ac:spMk id="3" creationId="{78B876C7-0AB2-CE36-D32C-D48D6B24B090}"/>
          </ac:spMkLst>
        </pc:spChg>
        <pc:spChg chg="mod ord">
          <ac:chgData name="이연재" userId="045bb118-b50f-4c52-b48b-97425183e9ac" providerId="ADAL" clId="{57E157E7-46A2-444A-9586-3EB639AFD1BE}" dt="2024-07-15T07:02:03.547" v="2546" actId="700"/>
          <ac:spMkLst>
            <pc:docMk/>
            <pc:sldMk cId="343631889" sldId="969"/>
            <ac:spMk id="4" creationId="{85184687-F7A5-DF66-BE24-35E257CD3E1D}"/>
          </ac:spMkLst>
        </pc:spChg>
        <pc:spChg chg="del mod ord">
          <ac:chgData name="이연재" userId="045bb118-b50f-4c52-b48b-97425183e9ac" providerId="ADAL" clId="{57E157E7-46A2-444A-9586-3EB639AFD1BE}" dt="2024-07-15T07:02:03.547" v="2546" actId="700"/>
          <ac:spMkLst>
            <pc:docMk/>
            <pc:sldMk cId="343631889" sldId="969"/>
            <ac:spMk id="5" creationId="{9904D9C0-5327-0291-EC31-F4154086BD89}"/>
          </ac:spMkLst>
        </pc:spChg>
        <pc:spChg chg="del mod ord">
          <ac:chgData name="이연재" userId="045bb118-b50f-4c52-b48b-97425183e9ac" providerId="ADAL" clId="{57E157E7-46A2-444A-9586-3EB639AFD1BE}" dt="2024-07-15T07:02:03.547" v="2546" actId="700"/>
          <ac:spMkLst>
            <pc:docMk/>
            <pc:sldMk cId="343631889" sldId="969"/>
            <ac:spMk id="6" creationId="{EFE7419B-C077-29C9-248C-27931925EC41}"/>
          </ac:spMkLst>
        </pc:spChg>
        <pc:spChg chg="del mod ord">
          <ac:chgData name="이연재" userId="045bb118-b50f-4c52-b48b-97425183e9ac" providerId="ADAL" clId="{57E157E7-46A2-444A-9586-3EB639AFD1BE}" dt="2024-07-15T07:02:03.547" v="2546" actId="700"/>
          <ac:spMkLst>
            <pc:docMk/>
            <pc:sldMk cId="343631889" sldId="969"/>
            <ac:spMk id="7" creationId="{F72ADB00-50BF-4B27-D58A-786AB2CA54A5}"/>
          </ac:spMkLst>
        </pc:spChg>
        <pc:spChg chg="add mod ord">
          <ac:chgData name="이연재" userId="045bb118-b50f-4c52-b48b-97425183e9ac" providerId="ADAL" clId="{57E157E7-46A2-444A-9586-3EB639AFD1BE}" dt="2024-07-15T07:02:03.547" v="2546" actId="700"/>
          <ac:spMkLst>
            <pc:docMk/>
            <pc:sldMk cId="343631889" sldId="969"/>
            <ac:spMk id="10" creationId="{261E76D2-1B86-5DA0-6DBD-8424DC5D6C89}"/>
          </ac:spMkLst>
        </pc:spChg>
        <pc:spChg chg="add mod ord">
          <ac:chgData name="이연재" userId="045bb118-b50f-4c52-b48b-97425183e9ac" providerId="ADAL" clId="{57E157E7-46A2-444A-9586-3EB639AFD1BE}" dt="2024-07-15T07:02:03.547" v="2546" actId="700"/>
          <ac:spMkLst>
            <pc:docMk/>
            <pc:sldMk cId="343631889" sldId="969"/>
            <ac:spMk id="11" creationId="{3CE4A633-3BC7-ACC9-5C9E-46C500F2310D}"/>
          </ac:spMkLst>
        </pc:spChg>
        <pc:spChg chg="add mod ord">
          <ac:chgData name="이연재" userId="045bb118-b50f-4c52-b48b-97425183e9ac" providerId="ADAL" clId="{57E157E7-46A2-444A-9586-3EB639AFD1BE}" dt="2024-07-15T07:02:03.547" v="2546" actId="700"/>
          <ac:spMkLst>
            <pc:docMk/>
            <pc:sldMk cId="343631889" sldId="969"/>
            <ac:spMk id="12" creationId="{16A7C408-4F6F-FCEC-04D2-6BA09AC80404}"/>
          </ac:spMkLst>
        </pc:spChg>
        <pc:spChg chg="add">
          <ac:chgData name="이연재" userId="045bb118-b50f-4c52-b48b-97425183e9ac" providerId="ADAL" clId="{57E157E7-46A2-444A-9586-3EB639AFD1BE}" dt="2024-07-15T07:02:10.109" v="2547" actId="11529"/>
          <ac:spMkLst>
            <pc:docMk/>
            <pc:sldMk cId="343631889" sldId="969"/>
            <ac:spMk id="13" creationId="{FF45E066-49B7-4289-C3D6-E63C531DAB33}"/>
          </ac:spMkLst>
        </pc:spChg>
        <pc:spChg chg="mod">
          <ac:chgData name="이연재" userId="045bb118-b50f-4c52-b48b-97425183e9ac" providerId="ADAL" clId="{57E157E7-46A2-444A-9586-3EB639AFD1BE}" dt="2024-07-15T07:03:09.294" v="2654" actId="20577"/>
          <ac:spMkLst>
            <pc:docMk/>
            <pc:sldMk cId="343631889" sldId="969"/>
            <ac:spMk id="28" creationId="{7A24AB00-A79F-A83F-A542-EE8568024F59}"/>
          </ac:spMkLst>
        </pc:spChg>
        <pc:spChg chg="del">
          <ac:chgData name="이연재" userId="045bb118-b50f-4c52-b48b-97425183e9ac" providerId="ADAL" clId="{57E157E7-46A2-444A-9586-3EB639AFD1BE}" dt="2024-07-15T07:01:24.001" v="2532" actId="478"/>
          <ac:spMkLst>
            <pc:docMk/>
            <pc:sldMk cId="343631889" sldId="969"/>
            <ac:spMk id="31" creationId="{72A61041-B12E-2640-19C1-7139ABA00F03}"/>
          </ac:spMkLst>
        </pc:spChg>
        <pc:grpChg chg="mod">
          <ac:chgData name="이연재" userId="045bb118-b50f-4c52-b48b-97425183e9ac" providerId="ADAL" clId="{57E157E7-46A2-444A-9586-3EB639AFD1BE}" dt="2024-07-15T07:09:48.803" v="2664" actId="14100"/>
          <ac:grpSpMkLst>
            <pc:docMk/>
            <pc:sldMk cId="343631889" sldId="969"/>
            <ac:grpSpMk id="26" creationId="{2738FEFE-531B-10A3-4666-76AC6196CE5B}"/>
          </ac:grpSpMkLst>
        </pc:grpChg>
        <pc:picChg chg="add mod">
          <ac:chgData name="이연재" userId="045bb118-b50f-4c52-b48b-97425183e9ac" providerId="ADAL" clId="{57E157E7-46A2-444A-9586-3EB639AFD1BE}" dt="2024-07-15T07:01:57.119" v="2545" actId="1076"/>
          <ac:picMkLst>
            <pc:docMk/>
            <pc:sldMk cId="343631889" sldId="969"/>
            <ac:picMk id="9" creationId="{61F7637A-7357-D610-1659-263435962A1C}"/>
          </ac:picMkLst>
        </pc:picChg>
        <pc:picChg chg="del">
          <ac:chgData name="이연재" userId="045bb118-b50f-4c52-b48b-97425183e9ac" providerId="ADAL" clId="{57E157E7-46A2-444A-9586-3EB639AFD1BE}" dt="2024-07-15T07:01:22.602" v="2531" actId="478"/>
          <ac:picMkLst>
            <pc:docMk/>
            <pc:sldMk cId="343631889" sldId="969"/>
            <ac:picMk id="30" creationId="{1A7CA0AA-AE74-992D-5F4A-3DB77C245647}"/>
          </ac:picMkLst>
        </pc:picChg>
      </pc:sldChg>
      <pc:sldChg chg="modSp add del mod ord">
        <pc:chgData name="이연재" userId="045bb118-b50f-4c52-b48b-97425183e9ac" providerId="ADAL" clId="{57E157E7-46A2-444A-9586-3EB639AFD1BE}" dt="2024-07-16T05:45:27.413" v="10467" actId="47"/>
        <pc:sldMkLst>
          <pc:docMk/>
          <pc:sldMk cId="177566568" sldId="970"/>
        </pc:sldMkLst>
        <pc:spChg chg="mod">
          <ac:chgData name="이연재" userId="045bb118-b50f-4c52-b48b-97425183e9ac" providerId="ADAL" clId="{57E157E7-46A2-444A-9586-3EB639AFD1BE}" dt="2024-07-15T07:03:22.901" v="2661"/>
          <ac:spMkLst>
            <pc:docMk/>
            <pc:sldMk cId="177566568" sldId="970"/>
            <ac:spMk id="28" creationId="{7A24AB00-A79F-A83F-A542-EE8568024F59}"/>
          </ac:spMkLst>
        </pc:spChg>
        <pc:grpChg chg="mod">
          <ac:chgData name="이연재" userId="045bb118-b50f-4c52-b48b-97425183e9ac" providerId="ADAL" clId="{57E157E7-46A2-444A-9586-3EB639AFD1BE}" dt="2024-07-15T07:09:53.424" v="2665" actId="14100"/>
          <ac:grpSpMkLst>
            <pc:docMk/>
            <pc:sldMk cId="177566568" sldId="970"/>
            <ac:grpSpMk id="26" creationId="{2738FEFE-531B-10A3-4666-76AC6196CE5B}"/>
          </ac:grpSpMkLst>
        </pc:grpChg>
      </pc:sldChg>
      <pc:sldChg chg="addSp delSp modSp add del mod">
        <pc:chgData name="이연재" userId="045bb118-b50f-4c52-b48b-97425183e9ac" providerId="ADAL" clId="{57E157E7-46A2-444A-9586-3EB639AFD1BE}" dt="2024-07-16T05:45:27.413" v="10467" actId="47"/>
        <pc:sldMkLst>
          <pc:docMk/>
          <pc:sldMk cId="913252085" sldId="971"/>
        </pc:sldMkLst>
        <pc:spChg chg="mod">
          <ac:chgData name="이연재" userId="045bb118-b50f-4c52-b48b-97425183e9ac" providerId="ADAL" clId="{57E157E7-46A2-444A-9586-3EB639AFD1BE}" dt="2024-07-15T08:27:11.495" v="3497" actId="20577"/>
          <ac:spMkLst>
            <pc:docMk/>
            <pc:sldMk cId="913252085" sldId="971"/>
            <ac:spMk id="7" creationId="{F72ADB00-50BF-4B27-D58A-786AB2CA54A5}"/>
          </ac:spMkLst>
        </pc:spChg>
        <pc:spChg chg="mod">
          <ac:chgData name="이연재" userId="045bb118-b50f-4c52-b48b-97425183e9ac" providerId="ADAL" clId="{57E157E7-46A2-444A-9586-3EB639AFD1BE}" dt="2024-07-15T08:08:55.888" v="3184" actId="1076"/>
          <ac:spMkLst>
            <pc:docMk/>
            <pc:sldMk cId="913252085" sldId="971"/>
            <ac:spMk id="10" creationId="{8F8C4EFE-8E8F-1EC6-552D-6631213EB1C1}"/>
          </ac:spMkLst>
        </pc:spChg>
        <pc:spChg chg="mod">
          <ac:chgData name="이연재" userId="045bb118-b50f-4c52-b48b-97425183e9ac" providerId="ADAL" clId="{57E157E7-46A2-444A-9586-3EB639AFD1BE}" dt="2024-07-15T07:25:39.774" v="2910"/>
          <ac:spMkLst>
            <pc:docMk/>
            <pc:sldMk cId="913252085" sldId="971"/>
            <ac:spMk id="14" creationId="{F315FF82-FC14-2B17-F7F1-DCD1D3275875}"/>
          </ac:spMkLst>
        </pc:spChg>
        <pc:spChg chg="mod">
          <ac:chgData name="이연재" userId="045bb118-b50f-4c52-b48b-97425183e9ac" providerId="ADAL" clId="{57E157E7-46A2-444A-9586-3EB639AFD1BE}" dt="2024-07-15T08:03:28.493" v="3151" actId="20577"/>
          <ac:spMkLst>
            <pc:docMk/>
            <pc:sldMk cId="913252085" sldId="971"/>
            <ac:spMk id="15" creationId="{D3AF1A87-18B8-801C-2E05-785E4A039064}"/>
          </ac:spMkLst>
        </pc:spChg>
        <pc:spChg chg="add del mod">
          <ac:chgData name="이연재" userId="045bb118-b50f-4c52-b48b-97425183e9ac" providerId="ADAL" clId="{57E157E7-46A2-444A-9586-3EB639AFD1BE}" dt="2024-07-15T08:08:50.763" v="3182" actId="478"/>
          <ac:spMkLst>
            <pc:docMk/>
            <pc:sldMk cId="913252085" sldId="971"/>
            <ac:spMk id="18" creationId="{0CAAFEB0-FD88-2137-C41C-2A3E30E38322}"/>
          </ac:spMkLst>
        </pc:spChg>
        <pc:grpChg chg="mod">
          <ac:chgData name="이연재" userId="045bb118-b50f-4c52-b48b-97425183e9ac" providerId="ADAL" clId="{57E157E7-46A2-444A-9586-3EB639AFD1BE}" dt="2024-07-15T07:25:49.266" v="2914" actId="1076"/>
          <ac:grpSpMkLst>
            <pc:docMk/>
            <pc:sldMk cId="913252085" sldId="971"/>
            <ac:grpSpMk id="13" creationId="{1161C8FD-EBBA-B08F-9108-EB602E516D24}"/>
          </ac:grpSpMkLst>
        </pc:grpChg>
        <pc:picChg chg="mod">
          <ac:chgData name="이연재" userId="045bb118-b50f-4c52-b48b-97425183e9ac" providerId="ADAL" clId="{57E157E7-46A2-444A-9586-3EB639AFD1BE}" dt="2024-07-15T08:08:55.888" v="3184" actId="1076"/>
          <ac:picMkLst>
            <pc:docMk/>
            <pc:sldMk cId="913252085" sldId="971"/>
            <ac:picMk id="9" creationId="{B2A50D3F-02B8-AAC0-1500-B1FE36D15EA7}"/>
          </ac:picMkLst>
        </pc:picChg>
        <pc:picChg chg="add del mod modCrop">
          <ac:chgData name="이연재" userId="045bb118-b50f-4c52-b48b-97425183e9ac" providerId="ADAL" clId="{57E157E7-46A2-444A-9586-3EB639AFD1BE}" dt="2024-07-15T08:08:50.763" v="3182" actId="478"/>
          <ac:picMkLst>
            <pc:docMk/>
            <pc:sldMk cId="913252085" sldId="971"/>
            <ac:picMk id="17" creationId="{976FC4E0-8502-E1E4-2899-DB7ACE45F269}"/>
          </ac:picMkLst>
        </pc:picChg>
      </pc:sldChg>
      <pc:sldChg chg="modSp add del mod">
        <pc:chgData name="이연재" userId="045bb118-b50f-4c52-b48b-97425183e9ac" providerId="ADAL" clId="{57E157E7-46A2-444A-9586-3EB639AFD1BE}" dt="2024-07-16T05:45:27.413" v="10467" actId="47"/>
        <pc:sldMkLst>
          <pc:docMk/>
          <pc:sldMk cId="468096861" sldId="972"/>
        </pc:sldMkLst>
        <pc:spChg chg="mod">
          <ac:chgData name="이연재" userId="045bb118-b50f-4c52-b48b-97425183e9ac" providerId="ADAL" clId="{57E157E7-46A2-444A-9586-3EB639AFD1BE}" dt="2024-07-15T07:30:38.410" v="3007" actId="14100"/>
          <ac:spMkLst>
            <pc:docMk/>
            <pc:sldMk cId="468096861" sldId="972"/>
            <ac:spMk id="10" creationId="{8F8C4EFE-8E8F-1EC6-552D-6631213EB1C1}"/>
          </ac:spMkLst>
        </pc:spChg>
        <pc:spChg chg="mod">
          <ac:chgData name="이연재" userId="045bb118-b50f-4c52-b48b-97425183e9ac" providerId="ADAL" clId="{57E157E7-46A2-444A-9586-3EB639AFD1BE}" dt="2024-07-15T07:31:07.338" v="3027" actId="20577"/>
          <ac:spMkLst>
            <pc:docMk/>
            <pc:sldMk cId="468096861" sldId="972"/>
            <ac:spMk id="12" creationId="{9B5EDF4E-AF2D-BAC8-1EE2-4FD4B7F2B0F0}"/>
          </ac:spMkLst>
        </pc:spChg>
        <pc:spChg chg="mod">
          <ac:chgData name="이연재" userId="045bb118-b50f-4c52-b48b-97425183e9ac" providerId="ADAL" clId="{57E157E7-46A2-444A-9586-3EB639AFD1BE}" dt="2024-07-15T07:31:21.180" v="3070"/>
          <ac:spMkLst>
            <pc:docMk/>
            <pc:sldMk cId="468096861" sldId="972"/>
            <ac:spMk id="15" creationId="{D3AF1A87-18B8-801C-2E05-785E4A039064}"/>
          </ac:spMkLst>
        </pc:spChg>
      </pc:sldChg>
      <pc:sldChg chg="modSp add del mod">
        <pc:chgData name="이연재" userId="045bb118-b50f-4c52-b48b-97425183e9ac" providerId="ADAL" clId="{57E157E7-46A2-444A-9586-3EB639AFD1BE}" dt="2024-07-15T08:08:03.508" v="3155"/>
        <pc:sldMkLst>
          <pc:docMk/>
          <pc:sldMk cId="516510667" sldId="973"/>
        </pc:sldMkLst>
        <pc:grpChg chg="mod">
          <ac:chgData name="이연재" userId="045bb118-b50f-4c52-b48b-97425183e9ac" providerId="ADAL" clId="{57E157E7-46A2-444A-9586-3EB639AFD1BE}" dt="2024-07-15T08:08:02.105" v="3154" actId="1076"/>
          <ac:grpSpMkLst>
            <pc:docMk/>
            <pc:sldMk cId="516510667" sldId="973"/>
            <ac:grpSpMk id="8" creationId="{7BEB8E4C-60AE-6121-3EB7-1D950F5CBFB6}"/>
          </ac:grpSpMkLst>
        </pc:grpChg>
      </pc:sldChg>
      <pc:sldChg chg="modSp add del mod">
        <pc:chgData name="이연재" userId="045bb118-b50f-4c52-b48b-97425183e9ac" providerId="ADAL" clId="{57E157E7-46A2-444A-9586-3EB639AFD1BE}" dt="2024-07-16T05:45:27.413" v="10467" actId="47"/>
        <pc:sldMkLst>
          <pc:docMk/>
          <pc:sldMk cId="2653182871" sldId="973"/>
        </pc:sldMkLst>
        <pc:spChg chg="mod">
          <ac:chgData name="이연재" userId="045bb118-b50f-4c52-b48b-97425183e9ac" providerId="ADAL" clId="{57E157E7-46A2-444A-9586-3EB639AFD1BE}" dt="2024-07-15T08:08:36.408" v="3181" actId="207"/>
          <ac:spMkLst>
            <pc:docMk/>
            <pc:sldMk cId="2653182871" sldId="973"/>
            <ac:spMk id="12" creationId="{9B5EDF4E-AF2D-BAC8-1EE2-4FD4B7F2B0F0}"/>
          </ac:spMkLst>
        </pc:spChg>
        <pc:spChg chg="mod">
          <ac:chgData name="이연재" userId="045bb118-b50f-4c52-b48b-97425183e9ac" providerId="ADAL" clId="{57E157E7-46A2-444A-9586-3EB639AFD1BE}" dt="2024-07-15T08:08:32.521" v="3178" actId="400"/>
          <ac:spMkLst>
            <pc:docMk/>
            <pc:sldMk cId="2653182871" sldId="973"/>
            <ac:spMk id="15" creationId="{D3AF1A87-18B8-801C-2E05-785E4A039064}"/>
          </ac:spMkLst>
        </pc:spChg>
      </pc:sldChg>
      <pc:sldChg chg="addSp modSp add del mod ord">
        <pc:chgData name="이연재" userId="045bb118-b50f-4c52-b48b-97425183e9ac" providerId="ADAL" clId="{57E157E7-46A2-444A-9586-3EB639AFD1BE}" dt="2024-07-16T05:45:27.413" v="10467" actId="47"/>
        <pc:sldMkLst>
          <pc:docMk/>
          <pc:sldMk cId="936290027" sldId="974"/>
        </pc:sldMkLst>
        <pc:spChg chg="mod">
          <ac:chgData name="이연재" userId="045bb118-b50f-4c52-b48b-97425183e9ac" providerId="ADAL" clId="{57E157E7-46A2-444A-9586-3EB639AFD1BE}" dt="2024-07-15T08:09:48.297" v="3280" actId="20577"/>
          <ac:spMkLst>
            <pc:docMk/>
            <pc:sldMk cId="936290027" sldId="974"/>
            <ac:spMk id="7" creationId="{F72ADB00-50BF-4B27-D58A-786AB2CA54A5}"/>
          </ac:spMkLst>
        </pc:spChg>
        <pc:spChg chg="add mod">
          <ac:chgData name="이연재" userId="045bb118-b50f-4c52-b48b-97425183e9ac" providerId="ADAL" clId="{57E157E7-46A2-444A-9586-3EB639AFD1BE}" dt="2024-07-15T08:11:14.259" v="3331" actId="14100"/>
          <ac:spMkLst>
            <pc:docMk/>
            <pc:sldMk cId="936290027" sldId="974"/>
            <ac:spMk id="13" creationId="{0D677B5B-C047-9492-FBA1-09F233E9DD34}"/>
          </ac:spMkLst>
        </pc:spChg>
        <pc:spChg chg="add mod">
          <ac:chgData name="이연재" userId="045bb118-b50f-4c52-b48b-97425183e9ac" providerId="ADAL" clId="{57E157E7-46A2-444A-9586-3EB639AFD1BE}" dt="2024-07-15T08:11:18.373" v="3353" actId="1038"/>
          <ac:spMkLst>
            <pc:docMk/>
            <pc:sldMk cId="936290027" sldId="974"/>
            <ac:spMk id="14" creationId="{4FCE0BF3-0098-33DD-8BBD-E38FBDE68B82}"/>
          </ac:spMkLst>
        </pc:spChg>
        <pc:spChg chg="mod">
          <ac:chgData name="이연재" userId="045bb118-b50f-4c52-b48b-97425183e9ac" providerId="ADAL" clId="{57E157E7-46A2-444A-9586-3EB639AFD1BE}" dt="2024-07-15T08:10:20.232" v="3281" actId="1076"/>
          <ac:spMkLst>
            <pc:docMk/>
            <pc:sldMk cId="936290027" sldId="974"/>
            <ac:spMk id="16" creationId="{13FC5DB1-4EE5-9BFE-1E62-2F0B37891544}"/>
          </ac:spMkLst>
        </pc:spChg>
        <pc:picChg chg="add mod">
          <ac:chgData name="이연재" userId="045bb118-b50f-4c52-b48b-97425183e9ac" providerId="ADAL" clId="{57E157E7-46A2-444A-9586-3EB639AFD1BE}" dt="2024-07-15T08:10:55.690" v="3293" actId="1076"/>
          <ac:picMkLst>
            <pc:docMk/>
            <pc:sldMk cId="936290027" sldId="974"/>
            <ac:picMk id="9" creationId="{6683A2C1-50ED-DDFE-2F2D-D940E3DAAED9}"/>
          </ac:picMkLst>
        </pc:picChg>
        <pc:picChg chg="mod">
          <ac:chgData name="이연재" userId="045bb118-b50f-4c52-b48b-97425183e9ac" providerId="ADAL" clId="{57E157E7-46A2-444A-9586-3EB639AFD1BE}" dt="2024-07-15T08:10:20.232" v="3281" actId="1076"/>
          <ac:picMkLst>
            <pc:docMk/>
            <pc:sldMk cId="936290027" sldId="974"/>
            <ac:picMk id="10" creationId="{631CEBA0-55AE-7850-44C4-10AD91FB3974}"/>
          </ac:picMkLst>
        </pc:picChg>
        <pc:picChg chg="add mod">
          <ac:chgData name="이연재" userId="045bb118-b50f-4c52-b48b-97425183e9ac" providerId="ADAL" clId="{57E157E7-46A2-444A-9586-3EB639AFD1BE}" dt="2024-07-15T08:10:55.690" v="3293" actId="1076"/>
          <ac:picMkLst>
            <pc:docMk/>
            <pc:sldMk cId="936290027" sldId="974"/>
            <ac:picMk id="12" creationId="{89E7AE46-3695-A07C-8D45-FEC5E0B86580}"/>
          </ac:picMkLst>
        </pc:picChg>
      </pc:sldChg>
      <pc:sldChg chg="add del">
        <pc:chgData name="이연재" userId="045bb118-b50f-4c52-b48b-97425183e9ac" providerId="ADAL" clId="{57E157E7-46A2-444A-9586-3EB639AFD1BE}" dt="2024-07-15T08:08:07.811" v="3158"/>
        <pc:sldMkLst>
          <pc:docMk/>
          <pc:sldMk cId="1629180527" sldId="974"/>
        </pc:sldMkLst>
      </pc:sldChg>
      <pc:sldChg chg="modSp add del mod">
        <pc:chgData name="이연재" userId="045bb118-b50f-4c52-b48b-97425183e9ac" providerId="ADAL" clId="{57E157E7-46A2-444A-9586-3EB639AFD1BE}" dt="2024-07-16T05:45:27.413" v="10467" actId="47"/>
        <pc:sldMkLst>
          <pc:docMk/>
          <pc:sldMk cId="2707904292" sldId="975"/>
        </pc:sldMkLst>
        <pc:spChg chg="mod">
          <ac:chgData name="이연재" userId="045bb118-b50f-4c52-b48b-97425183e9ac" providerId="ADAL" clId="{57E157E7-46A2-444A-9586-3EB639AFD1BE}" dt="2024-07-15T08:12:39.742" v="3398" actId="20577"/>
          <ac:spMkLst>
            <pc:docMk/>
            <pc:sldMk cId="2707904292" sldId="975"/>
            <ac:spMk id="7" creationId="{F72ADB00-50BF-4B27-D58A-786AB2CA54A5}"/>
          </ac:spMkLst>
        </pc:spChg>
        <pc:spChg chg="mod">
          <ac:chgData name="이연재" userId="045bb118-b50f-4c52-b48b-97425183e9ac" providerId="ADAL" clId="{57E157E7-46A2-444A-9586-3EB639AFD1BE}" dt="2024-07-15T08:12:32.342" v="3355" actId="20577"/>
          <ac:spMkLst>
            <pc:docMk/>
            <pc:sldMk cId="2707904292" sldId="975"/>
            <ac:spMk id="13" creationId="{0D9E150D-781A-E0D3-F49B-8D4B51F2DC65}"/>
          </ac:spMkLst>
        </pc:spChg>
        <pc:spChg chg="mod">
          <ac:chgData name="이연재" userId="045bb118-b50f-4c52-b48b-97425183e9ac" providerId="ADAL" clId="{57E157E7-46A2-444A-9586-3EB639AFD1BE}" dt="2024-07-15T08:12:33.714" v="3356" actId="20577"/>
          <ac:spMkLst>
            <pc:docMk/>
            <pc:sldMk cId="2707904292" sldId="975"/>
            <ac:spMk id="16" creationId="{A713C14F-BF05-70B1-C252-A12F88B27760}"/>
          </ac:spMkLst>
        </pc:spChg>
      </pc:sldChg>
      <pc:sldChg chg="modSp add del mod">
        <pc:chgData name="이연재" userId="045bb118-b50f-4c52-b48b-97425183e9ac" providerId="ADAL" clId="{57E157E7-46A2-444A-9586-3EB639AFD1BE}" dt="2024-07-16T05:45:27.413" v="10467" actId="47"/>
        <pc:sldMkLst>
          <pc:docMk/>
          <pc:sldMk cId="2785797494" sldId="976"/>
        </pc:sldMkLst>
        <pc:spChg chg="mod">
          <ac:chgData name="이연재" userId="045bb118-b50f-4c52-b48b-97425183e9ac" providerId="ADAL" clId="{57E157E7-46A2-444A-9586-3EB639AFD1BE}" dt="2024-07-15T08:13:22.933" v="3401" actId="14100"/>
          <ac:spMkLst>
            <pc:docMk/>
            <pc:sldMk cId="2785797494" sldId="976"/>
            <ac:spMk id="10" creationId="{8F8C4EFE-8E8F-1EC6-552D-6631213EB1C1}"/>
          </ac:spMkLst>
        </pc:spChg>
        <pc:spChg chg="mod">
          <ac:chgData name="이연재" userId="045bb118-b50f-4c52-b48b-97425183e9ac" providerId="ADAL" clId="{57E157E7-46A2-444A-9586-3EB639AFD1BE}" dt="2024-07-15T08:13:28.585" v="3402"/>
          <ac:spMkLst>
            <pc:docMk/>
            <pc:sldMk cId="2785797494" sldId="976"/>
            <ac:spMk id="12" creationId="{9B5EDF4E-AF2D-BAC8-1EE2-4FD4B7F2B0F0}"/>
          </ac:spMkLst>
        </pc:spChg>
        <pc:spChg chg="mod">
          <ac:chgData name="이연재" userId="045bb118-b50f-4c52-b48b-97425183e9ac" providerId="ADAL" clId="{57E157E7-46A2-444A-9586-3EB639AFD1BE}" dt="2024-07-15T08:13:38.658" v="3418" actId="207"/>
          <ac:spMkLst>
            <pc:docMk/>
            <pc:sldMk cId="2785797494" sldId="976"/>
            <ac:spMk id="15" creationId="{D3AF1A87-18B8-801C-2E05-785E4A039064}"/>
          </ac:spMkLst>
        </pc:spChg>
      </pc:sldChg>
      <pc:sldChg chg="addSp delSp modSp add del mod">
        <pc:chgData name="이연재" userId="045bb118-b50f-4c52-b48b-97425183e9ac" providerId="ADAL" clId="{57E157E7-46A2-444A-9586-3EB639AFD1BE}" dt="2024-07-16T05:45:43.344" v="10470" actId="47"/>
        <pc:sldMkLst>
          <pc:docMk/>
          <pc:sldMk cId="2882928351" sldId="977"/>
        </pc:sldMkLst>
        <pc:spChg chg="mod">
          <ac:chgData name="이연재" userId="045bb118-b50f-4c52-b48b-97425183e9ac" providerId="ADAL" clId="{57E157E7-46A2-444A-9586-3EB639AFD1BE}" dt="2024-07-15T23:47:52.787" v="3505"/>
          <ac:spMkLst>
            <pc:docMk/>
            <pc:sldMk cId="2882928351" sldId="977"/>
            <ac:spMk id="3" creationId="{0E7ECA9B-04E4-C10D-BE40-0BA29B9B9962}"/>
          </ac:spMkLst>
        </pc:spChg>
        <pc:spChg chg="mod">
          <ac:chgData name="이연재" userId="045bb118-b50f-4c52-b48b-97425183e9ac" providerId="ADAL" clId="{57E157E7-46A2-444A-9586-3EB639AFD1BE}" dt="2024-07-15T23:48:14.722" v="3510"/>
          <ac:spMkLst>
            <pc:docMk/>
            <pc:sldMk cId="2882928351" sldId="977"/>
            <ac:spMk id="4" creationId="{D52EB3EE-0D1A-330E-9E87-168519C5A680}"/>
          </ac:spMkLst>
        </pc:spChg>
        <pc:spChg chg="mod">
          <ac:chgData name="이연재" userId="045bb118-b50f-4c52-b48b-97425183e9ac" providerId="ADAL" clId="{57E157E7-46A2-444A-9586-3EB639AFD1BE}" dt="2024-07-15T23:48:58.101" v="3521"/>
          <ac:spMkLst>
            <pc:docMk/>
            <pc:sldMk cId="2882928351" sldId="977"/>
            <ac:spMk id="9" creationId="{4019D034-8123-8B26-6BAD-426292A7C673}"/>
          </ac:spMkLst>
        </pc:spChg>
        <pc:spChg chg="mod">
          <ac:chgData name="이연재" userId="045bb118-b50f-4c52-b48b-97425183e9ac" providerId="ADAL" clId="{57E157E7-46A2-444A-9586-3EB639AFD1BE}" dt="2024-07-15T23:49:20.622" v="3529" actId="113"/>
          <ac:spMkLst>
            <pc:docMk/>
            <pc:sldMk cId="2882928351" sldId="977"/>
            <ac:spMk id="10" creationId="{27A92AB2-8375-E96C-6D3A-6F19035D0112}"/>
          </ac:spMkLst>
        </pc:spChg>
        <pc:spChg chg="add mod">
          <ac:chgData name="이연재" userId="045bb118-b50f-4c52-b48b-97425183e9ac" providerId="ADAL" clId="{57E157E7-46A2-444A-9586-3EB639AFD1BE}" dt="2024-07-16T01:12:35.720" v="5362" actId="1036"/>
          <ac:spMkLst>
            <pc:docMk/>
            <pc:sldMk cId="2882928351" sldId="977"/>
            <ac:spMk id="14" creationId="{B111D6BE-2387-85EC-C4C4-97B4FE57D525}"/>
          </ac:spMkLst>
        </pc:spChg>
        <pc:spChg chg="mod">
          <ac:chgData name="이연재" userId="045bb118-b50f-4c52-b48b-97425183e9ac" providerId="ADAL" clId="{57E157E7-46A2-444A-9586-3EB639AFD1BE}" dt="2024-07-16T02:24:59.956" v="7956"/>
          <ac:spMkLst>
            <pc:docMk/>
            <pc:sldMk cId="2882928351" sldId="977"/>
            <ac:spMk id="15" creationId="{F957489B-C09B-437E-A308-739A51AF0BA6}"/>
          </ac:spMkLst>
        </pc:spChg>
        <pc:spChg chg="mod">
          <ac:chgData name="이연재" userId="045bb118-b50f-4c52-b48b-97425183e9ac" providerId="ADAL" clId="{57E157E7-46A2-444A-9586-3EB639AFD1BE}" dt="2024-07-16T02:24:55.834" v="7955"/>
          <ac:spMkLst>
            <pc:docMk/>
            <pc:sldMk cId="2882928351" sldId="977"/>
            <ac:spMk id="16" creationId="{9D61228B-D16A-9870-5AF2-77AEA753CC0F}"/>
          </ac:spMkLst>
        </pc:spChg>
        <pc:spChg chg="mod">
          <ac:chgData name="이연재" userId="045bb118-b50f-4c52-b48b-97425183e9ac" providerId="ADAL" clId="{57E157E7-46A2-444A-9586-3EB639AFD1BE}" dt="2024-07-16T02:25:06.915" v="7959"/>
          <ac:spMkLst>
            <pc:docMk/>
            <pc:sldMk cId="2882928351" sldId="977"/>
            <ac:spMk id="17" creationId="{32B6382C-C711-C31E-5155-1EF475B0F309}"/>
          </ac:spMkLst>
        </pc:spChg>
        <pc:spChg chg="add del">
          <ac:chgData name="이연재" userId="045bb118-b50f-4c52-b48b-97425183e9ac" providerId="ADAL" clId="{57E157E7-46A2-444A-9586-3EB639AFD1BE}" dt="2024-07-16T02:19:59.337" v="7917" actId="22"/>
          <ac:spMkLst>
            <pc:docMk/>
            <pc:sldMk cId="2882928351" sldId="977"/>
            <ac:spMk id="20" creationId="{5CCC7680-DB1D-9B48-C643-2CB92CBDA7AD}"/>
          </ac:spMkLst>
        </pc:spChg>
        <pc:spChg chg="mod">
          <ac:chgData name="이연재" userId="045bb118-b50f-4c52-b48b-97425183e9ac" providerId="ADAL" clId="{57E157E7-46A2-444A-9586-3EB639AFD1BE}" dt="2024-07-15T23:48:55.312" v="3520" actId="20577"/>
          <ac:spMkLst>
            <pc:docMk/>
            <pc:sldMk cId="2882928351" sldId="977"/>
            <ac:spMk id="22" creationId="{DAD67F75-2051-BBD8-073C-47DF6E544FF2}"/>
          </ac:spMkLst>
        </pc:spChg>
        <pc:spChg chg="mod">
          <ac:chgData name="이연재" userId="045bb118-b50f-4c52-b48b-97425183e9ac" providerId="ADAL" clId="{57E157E7-46A2-444A-9586-3EB639AFD1BE}" dt="2024-07-15T23:49:32.061" v="3553" actId="20577"/>
          <ac:spMkLst>
            <pc:docMk/>
            <pc:sldMk cId="2882928351" sldId="977"/>
            <ac:spMk id="23" creationId="{08591AF5-9D69-B5C2-934C-A7307E606942}"/>
          </ac:spMkLst>
        </pc:spChg>
        <pc:grpChg chg="add del mod">
          <ac:chgData name="이연재" userId="045bb118-b50f-4c52-b48b-97425183e9ac" providerId="ADAL" clId="{57E157E7-46A2-444A-9586-3EB639AFD1BE}" dt="2024-07-16T01:12:07.418" v="5347" actId="478"/>
          <ac:grpSpMkLst>
            <pc:docMk/>
            <pc:sldMk cId="2882928351" sldId="977"/>
            <ac:grpSpMk id="8" creationId="{660AF510-175E-1F78-BE6E-29D70497516A}"/>
          </ac:grpSpMkLst>
        </pc:grpChg>
        <pc:grpChg chg="del mod">
          <ac:chgData name="이연재" userId="045bb118-b50f-4c52-b48b-97425183e9ac" providerId="ADAL" clId="{57E157E7-46A2-444A-9586-3EB639AFD1BE}" dt="2024-07-16T01:12:07.418" v="5347" actId="478"/>
          <ac:grpSpMkLst>
            <pc:docMk/>
            <pc:sldMk cId="2882928351" sldId="977"/>
            <ac:grpSpMk id="21" creationId="{98217A8B-0C93-66B8-9AF3-98BDA74160E6}"/>
          </ac:grpSpMkLst>
        </pc:grpChg>
        <pc:picChg chg="del">
          <ac:chgData name="이연재" userId="045bb118-b50f-4c52-b48b-97425183e9ac" providerId="ADAL" clId="{57E157E7-46A2-444A-9586-3EB639AFD1BE}" dt="2024-07-15T23:47:54.987" v="3506" actId="478"/>
          <ac:picMkLst>
            <pc:docMk/>
            <pc:sldMk cId="2882928351" sldId="977"/>
            <ac:picMk id="6" creationId="{61D3802C-88B3-A1A6-65A4-85F902E42A28}"/>
          </ac:picMkLst>
        </pc:picChg>
        <pc:picChg chg="add del mod">
          <ac:chgData name="이연재" userId="045bb118-b50f-4c52-b48b-97425183e9ac" providerId="ADAL" clId="{57E157E7-46A2-444A-9586-3EB639AFD1BE}" dt="2024-07-16T01:12:08.079" v="5348" actId="478"/>
          <ac:picMkLst>
            <pc:docMk/>
            <pc:sldMk cId="2882928351" sldId="977"/>
            <ac:picMk id="7" creationId="{F14E1E19-94E0-CB89-0DA2-A31E2B8A156F}"/>
          </ac:picMkLst>
        </pc:picChg>
        <pc:picChg chg="add mod">
          <ac:chgData name="이연재" userId="045bb118-b50f-4c52-b48b-97425183e9ac" providerId="ADAL" clId="{57E157E7-46A2-444A-9586-3EB639AFD1BE}" dt="2024-07-16T01:12:23.889" v="5352" actId="1076"/>
          <ac:picMkLst>
            <pc:docMk/>
            <pc:sldMk cId="2882928351" sldId="977"/>
            <ac:picMk id="12" creationId="{6582D096-8922-800E-EDE5-843836076526}"/>
          </ac:picMkLst>
        </pc:picChg>
        <pc:picChg chg="del">
          <ac:chgData name="이연재" userId="045bb118-b50f-4c52-b48b-97425183e9ac" providerId="ADAL" clId="{57E157E7-46A2-444A-9586-3EB639AFD1BE}" dt="2024-07-15T23:47:54.987" v="3506" actId="478"/>
          <ac:picMkLst>
            <pc:docMk/>
            <pc:sldMk cId="2882928351" sldId="977"/>
            <ac:picMk id="13" creationId="{4D783454-EE12-1FEB-AACD-E9ED9BDCF192}"/>
          </ac:picMkLst>
        </pc:picChg>
        <pc:picChg chg="del">
          <ac:chgData name="이연재" userId="045bb118-b50f-4c52-b48b-97425183e9ac" providerId="ADAL" clId="{57E157E7-46A2-444A-9586-3EB639AFD1BE}" dt="2024-07-15T23:47:54.987" v="3506" actId="478"/>
          <ac:picMkLst>
            <pc:docMk/>
            <pc:sldMk cId="2882928351" sldId="977"/>
            <ac:picMk id="18" creationId="{9D466C84-825A-91DC-F374-5E2B04205FC7}"/>
          </ac:picMkLst>
        </pc:picChg>
        <pc:picChg chg="del">
          <ac:chgData name="이연재" userId="045bb118-b50f-4c52-b48b-97425183e9ac" providerId="ADAL" clId="{57E157E7-46A2-444A-9586-3EB639AFD1BE}" dt="2024-07-15T23:47:54.987" v="3506" actId="478"/>
          <ac:picMkLst>
            <pc:docMk/>
            <pc:sldMk cId="2882928351" sldId="977"/>
            <ac:picMk id="25" creationId="{649B25AA-4CB6-890A-C163-576CE3CC2D8D}"/>
          </ac:picMkLst>
        </pc:picChg>
        <pc:picChg chg="add del mod">
          <ac:chgData name="이연재" userId="045bb118-b50f-4c52-b48b-97425183e9ac" providerId="ADAL" clId="{57E157E7-46A2-444A-9586-3EB639AFD1BE}" dt="2024-07-16T02:25:08.269" v="7960" actId="478"/>
          <ac:picMkLst>
            <pc:docMk/>
            <pc:sldMk cId="2882928351" sldId="977"/>
            <ac:picMk id="26" creationId="{584E1695-B9D8-904A-7D36-975BADBD97FB}"/>
          </ac:picMkLst>
        </pc:picChg>
        <pc:picChg chg="del">
          <ac:chgData name="이연재" userId="045bb118-b50f-4c52-b48b-97425183e9ac" providerId="ADAL" clId="{57E157E7-46A2-444A-9586-3EB639AFD1BE}" dt="2024-07-15T23:47:54.987" v="3506" actId="478"/>
          <ac:picMkLst>
            <pc:docMk/>
            <pc:sldMk cId="2882928351" sldId="977"/>
            <ac:picMk id="27" creationId="{D3C74BCB-5108-69B4-6F23-40298BB35182}"/>
          </ac:picMkLst>
        </pc:picChg>
        <pc:picChg chg="del">
          <ac:chgData name="이연재" userId="045bb118-b50f-4c52-b48b-97425183e9ac" providerId="ADAL" clId="{57E157E7-46A2-444A-9586-3EB639AFD1BE}" dt="2024-07-15T23:47:54.987" v="3506" actId="478"/>
          <ac:picMkLst>
            <pc:docMk/>
            <pc:sldMk cId="2882928351" sldId="977"/>
            <ac:picMk id="29" creationId="{3088200A-CC2C-F9E5-DF41-5DDBE9AD0991}"/>
          </ac:picMkLst>
        </pc:picChg>
      </pc:sldChg>
      <pc:sldChg chg="addSp delSp modSp add del mod">
        <pc:chgData name="이연재" userId="045bb118-b50f-4c52-b48b-97425183e9ac" providerId="ADAL" clId="{57E157E7-46A2-444A-9586-3EB639AFD1BE}" dt="2024-07-16T05:45:43.344" v="10470" actId="47"/>
        <pc:sldMkLst>
          <pc:docMk/>
          <pc:sldMk cId="1976881902" sldId="978"/>
        </pc:sldMkLst>
        <pc:spChg chg="mod">
          <ac:chgData name="이연재" userId="045bb118-b50f-4c52-b48b-97425183e9ac" providerId="ADAL" clId="{57E157E7-46A2-444A-9586-3EB639AFD1BE}" dt="2024-07-15T23:51:12.495" v="3582" actId="207"/>
          <ac:spMkLst>
            <pc:docMk/>
            <pc:sldMk cId="1976881902" sldId="978"/>
            <ac:spMk id="10" creationId="{27A92AB2-8375-E96C-6D3A-6F19035D0112}"/>
          </ac:spMkLst>
        </pc:spChg>
        <pc:spChg chg="add mod">
          <ac:chgData name="이연재" userId="045bb118-b50f-4c52-b48b-97425183e9ac" providerId="ADAL" clId="{57E157E7-46A2-444A-9586-3EB639AFD1BE}" dt="2024-07-15T23:50:55.845" v="3576" actId="14100"/>
          <ac:spMkLst>
            <pc:docMk/>
            <pc:sldMk cId="1976881902" sldId="978"/>
            <ac:spMk id="11" creationId="{BF8FF991-41AA-3319-39B1-8DD03321AA24}"/>
          </ac:spMkLst>
        </pc:spChg>
        <pc:spChg chg="mod">
          <ac:chgData name="이연재" userId="045bb118-b50f-4c52-b48b-97425183e9ac" providerId="ADAL" clId="{57E157E7-46A2-444A-9586-3EB639AFD1BE}" dt="2024-07-16T02:26:28.431" v="7968"/>
          <ac:spMkLst>
            <pc:docMk/>
            <pc:sldMk cId="1976881902" sldId="978"/>
            <ac:spMk id="15" creationId="{F957489B-C09B-437E-A308-739A51AF0BA6}"/>
          </ac:spMkLst>
        </pc:spChg>
        <pc:spChg chg="mod">
          <ac:chgData name="이연재" userId="045bb118-b50f-4c52-b48b-97425183e9ac" providerId="ADAL" clId="{57E157E7-46A2-444A-9586-3EB639AFD1BE}" dt="2024-07-16T02:26:20.626" v="7967"/>
          <ac:spMkLst>
            <pc:docMk/>
            <pc:sldMk cId="1976881902" sldId="978"/>
            <ac:spMk id="16" creationId="{9D61228B-D16A-9870-5AF2-77AEA753CC0F}"/>
          </ac:spMkLst>
        </pc:spChg>
        <pc:spChg chg="mod">
          <ac:chgData name="이연재" userId="045bb118-b50f-4c52-b48b-97425183e9ac" providerId="ADAL" clId="{57E157E7-46A2-444A-9586-3EB639AFD1BE}" dt="2024-07-16T02:26:31.686" v="7969"/>
          <ac:spMkLst>
            <pc:docMk/>
            <pc:sldMk cId="1976881902" sldId="978"/>
            <ac:spMk id="17" creationId="{32B6382C-C711-C31E-5155-1EF475B0F309}"/>
          </ac:spMkLst>
        </pc:spChg>
        <pc:spChg chg="mod">
          <ac:chgData name="이연재" userId="045bb118-b50f-4c52-b48b-97425183e9ac" providerId="ADAL" clId="{57E157E7-46A2-444A-9586-3EB639AFD1BE}" dt="2024-07-15T23:51:23.165" v="3629" actId="20577"/>
          <ac:spMkLst>
            <pc:docMk/>
            <pc:sldMk cId="1976881902" sldId="978"/>
            <ac:spMk id="23" creationId="{08591AF5-9D69-B5C2-934C-A7307E606942}"/>
          </ac:spMkLst>
        </pc:spChg>
        <pc:picChg chg="add mod">
          <ac:chgData name="이연재" userId="045bb118-b50f-4c52-b48b-97425183e9ac" providerId="ADAL" clId="{57E157E7-46A2-444A-9586-3EB639AFD1BE}" dt="2024-07-15T23:50:47.287" v="3567" actId="1076"/>
          <ac:picMkLst>
            <pc:docMk/>
            <pc:sldMk cId="1976881902" sldId="978"/>
            <ac:picMk id="6" creationId="{191C1F0C-AD94-A85A-6A4B-E8A18021F096}"/>
          </ac:picMkLst>
        </pc:picChg>
        <pc:picChg chg="del">
          <ac:chgData name="이연재" userId="045bb118-b50f-4c52-b48b-97425183e9ac" providerId="ADAL" clId="{57E157E7-46A2-444A-9586-3EB639AFD1BE}" dt="2024-07-15T23:50:16.925" v="3557" actId="478"/>
          <ac:picMkLst>
            <pc:docMk/>
            <pc:sldMk cId="1976881902" sldId="978"/>
            <ac:picMk id="7" creationId="{F14E1E19-94E0-CB89-0DA2-A31E2B8A156F}"/>
          </ac:picMkLst>
        </pc:picChg>
        <pc:picChg chg="add del">
          <ac:chgData name="이연재" userId="045bb118-b50f-4c52-b48b-97425183e9ac" providerId="ADAL" clId="{57E157E7-46A2-444A-9586-3EB639AFD1BE}" dt="2024-07-16T02:26:17.246" v="7966" actId="478"/>
          <ac:picMkLst>
            <pc:docMk/>
            <pc:sldMk cId="1976881902" sldId="978"/>
            <ac:picMk id="13" creationId="{8C210434-200E-9BA1-E682-B902838AA59C}"/>
          </ac:picMkLst>
        </pc:picChg>
      </pc:sldChg>
      <pc:sldChg chg="addSp delSp add del mod">
        <pc:chgData name="이연재" userId="045bb118-b50f-4c52-b48b-97425183e9ac" providerId="ADAL" clId="{57E157E7-46A2-444A-9586-3EB639AFD1BE}" dt="2024-07-16T01:13:09.716" v="5441" actId="47"/>
        <pc:sldMkLst>
          <pc:docMk/>
          <pc:sldMk cId="2974371060" sldId="979"/>
        </pc:sldMkLst>
        <pc:spChg chg="add del">
          <ac:chgData name="이연재" userId="045bb118-b50f-4c52-b48b-97425183e9ac" providerId="ADAL" clId="{57E157E7-46A2-444A-9586-3EB639AFD1BE}" dt="2024-07-15T23:51:50.128" v="3633" actId="478"/>
          <ac:spMkLst>
            <pc:docMk/>
            <pc:sldMk cId="2974371060" sldId="979"/>
            <ac:spMk id="11" creationId="{BF8FF991-41AA-3319-39B1-8DD03321AA24}"/>
          </ac:spMkLst>
        </pc:spChg>
        <pc:picChg chg="add del">
          <ac:chgData name="이연재" userId="045bb118-b50f-4c52-b48b-97425183e9ac" providerId="ADAL" clId="{57E157E7-46A2-444A-9586-3EB639AFD1BE}" dt="2024-07-15T23:51:50.862" v="3634" actId="478"/>
          <ac:picMkLst>
            <pc:docMk/>
            <pc:sldMk cId="2974371060" sldId="979"/>
            <ac:picMk id="6" creationId="{191C1F0C-AD94-A85A-6A4B-E8A18021F096}"/>
          </ac:picMkLst>
        </pc:picChg>
      </pc:sldChg>
      <pc:sldChg chg="addSp delSp modSp add del mod">
        <pc:chgData name="이연재" userId="045bb118-b50f-4c52-b48b-97425183e9ac" providerId="ADAL" clId="{57E157E7-46A2-444A-9586-3EB639AFD1BE}" dt="2024-07-16T05:45:43.344" v="10470" actId="47"/>
        <pc:sldMkLst>
          <pc:docMk/>
          <pc:sldMk cId="1778037703" sldId="980"/>
        </pc:sldMkLst>
        <pc:spChg chg="mod">
          <ac:chgData name="이연재" userId="045bb118-b50f-4c52-b48b-97425183e9ac" providerId="ADAL" clId="{57E157E7-46A2-444A-9586-3EB639AFD1BE}" dt="2024-07-16T02:29:28.922" v="8500" actId="20577"/>
          <ac:spMkLst>
            <pc:docMk/>
            <pc:sldMk cId="1778037703" sldId="980"/>
            <ac:spMk id="9" creationId="{4019D034-8123-8B26-6BAD-426292A7C673}"/>
          </ac:spMkLst>
        </pc:spChg>
        <pc:spChg chg="mod">
          <ac:chgData name="이연재" userId="045bb118-b50f-4c52-b48b-97425183e9ac" providerId="ADAL" clId="{57E157E7-46A2-444A-9586-3EB639AFD1BE}" dt="2024-07-16T00:11:40.218" v="3919"/>
          <ac:spMkLst>
            <pc:docMk/>
            <pc:sldMk cId="1778037703" sldId="980"/>
            <ac:spMk id="10" creationId="{27A92AB2-8375-E96C-6D3A-6F19035D0112}"/>
          </ac:spMkLst>
        </pc:spChg>
        <pc:spChg chg="mod ord">
          <ac:chgData name="이연재" userId="045bb118-b50f-4c52-b48b-97425183e9ac" providerId="ADAL" clId="{57E157E7-46A2-444A-9586-3EB639AFD1BE}" dt="2024-07-16T00:12:23.896" v="3946" actId="1076"/>
          <ac:spMkLst>
            <pc:docMk/>
            <pc:sldMk cId="1778037703" sldId="980"/>
            <ac:spMk id="11" creationId="{BF8FF991-41AA-3319-39B1-8DD03321AA24}"/>
          </ac:spMkLst>
        </pc:spChg>
        <pc:spChg chg="mod">
          <ac:chgData name="이연재" userId="045bb118-b50f-4c52-b48b-97425183e9ac" providerId="ADAL" clId="{57E157E7-46A2-444A-9586-3EB639AFD1BE}" dt="2024-07-16T02:27:14.617" v="7973"/>
          <ac:spMkLst>
            <pc:docMk/>
            <pc:sldMk cId="1778037703" sldId="980"/>
            <ac:spMk id="15" creationId="{F957489B-C09B-437E-A308-739A51AF0BA6}"/>
          </ac:spMkLst>
        </pc:spChg>
        <pc:spChg chg="mod">
          <ac:chgData name="이연재" userId="045bb118-b50f-4c52-b48b-97425183e9ac" providerId="ADAL" clId="{57E157E7-46A2-444A-9586-3EB639AFD1BE}" dt="2024-07-16T02:26:40.876" v="7971"/>
          <ac:spMkLst>
            <pc:docMk/>
            <pc:sldMk cId="1778037703" sldId="980"/>
            <ac:spMk id="16" creationId="{9D61228B-D16A-9870-5AF2-77AEA753CC0F}"/>
          </ac:spMkLst>
        </pc:spChg>
        <pc:spChg chg="mod">
          <ac:chgData name="이연재" userId="045bb118-b50f-4c52-b48b-97425183e9ac" providerId="ADAL" clId="{57E157E7-46A2-444A-9586-3EB639AFD1BE}" dt="2024-07-16T02:29:50.647" v="8573" actId="20577"/>
          <ac:spMkLst>
            <pc:docMk/>
            <pc:sldMk cId="1778037703" sldId="980"/>
            <ac:spMk id="17" creationId="{32B6382C-C711-C31E-5155-1EF475B0F309}"/>
          </ac:spMkLst>
        </pc:spChg>
        <pc:spChg chg="mod">
          <ac:chgData name="이연재" userId="045bb118-b50f-4c52-b48b-97425183e9ac" providerId="ADAL" clId="{57E157E7-46A2-444A-9586-3EB639AFD1BE}" dt="2024-07-16T02:29:38.265" v="8542" actId="20577"/>
          <ac:spMkLst>
            <pc:docMk/>
            <pc:sldMk cId="1778037703" sldId="980"/>
            <ac:spMk id="22" creationId="{DAD67F75-2051-BBD8-073C-47DF6E544FF2}"/>
          </ac:spMkLst>
        </pc:spChg>
        <pc:spChg chg="mod">
          <ac:chgData name="이연재" userId="045bb118-b50f-4c52-b48b-97425183e9ac" providerId="ADAL" clId="{57E157E7-46A2-444A-9586-3EB639AFD1BE}" dt="2024-07-16T00:10:44.175" v="3801"/>
          <ac:spMkLst>
            <pc:docMk/>
            <pc:sldMk cId="1778037703" sldId="980"/>
            <ac:spMk id="23" creationId="{08591AF5-9D69-B5C2-934C-A7307E606942}"/>
          </ac:spMkLst>
        </pc:spChg>
        <pc:spChg chg="add mod">
          <ac:chgData name="이연재" userId="045bb118-b50f-4c52-b48b-97425183e9ac" providerId="ADAL" clId="{57E157E7-46A2-444A-9586-3EB639AFD1BE}" dt="2024-07-16T02:28:49.094" v="8449" actId="208"/>
          <ac:spMkLst>
            <pc:docMk/>
            <pc:sldMk cId="1778037703" sldId="980"/>
            <ac:spMk id="26" creationId="{48C551AF-33C9-BA41-2E35-B4110805B4FC}"/>
          </ac:spMkLst>
        </pc:spChg>
        <pc:spChg chg="add mod">
          <ac:chgData name="이연재" userId="045bb118-b50f-4c52-b48b-97425183e9ac" providerId="ADAL" clId="{57E157E7-46A2-444A-9586-3EB639AFD1BE}" dt="2024-07-16T02:29:14.379" v="8484" actId="1035"/>
          <ac:spMkLst>
            <pc:docMk/>
            <pc:sldMk cId="1778037703" sldId="980"/>
            <ac:spMk id="27" creationId="{1D1CA7C7-AB2B-06BF-D732-4F64FA3DC410}"/>
          </ac:spMkLst>
        </pc:spChg>
        <pc:grpChg chg="mod">
          <ac:chgData name="이연재" userId="045bb118-b50f-4c52-b48b-97425183e9ac" providerId="ADAL" clId="{57E157E7-46A2-444A-9586-3EB639AFD1BE}" dt="2024-07-16T02:29:53.729" v="8574" actId="1076"/>
          <ac:grpSpMkLst>
            <pc:docMk/>
            <pc:sldMk cId="1778037703" sldId="980"/>
            <ac:grpSpMk id="8" creationId="{660AF510-175E-1F78-BE6E-29D70497516A}"/>
          </ac:grpSpMkLst>
        </pc:grpChg>
        <pc:grpChg chg="mod">
          <ac:chgData name="이연재" userId="045bb118-b50f-4c52-b48b-97425183e9ac" providerId="ADAL" clId="{57E157E7-46A2-444A-9586-3EB639AFD1BE}" dt="2024-07-16T02:29:53.729" v="8574" actId="1076"/>
          <ac:grpSpMkLst>
            <pc:docMk/>
            <pc:sldMk cId="1778037703" sldId="980"/>
            <ac:grpSpMk id="21" creationId="{98217A8B-0C93-66B8-9AF3-98BDA74160E6}"/>
          </ac:grpSpMkLst>
        </pc:grpChg>
        <pc:picChg chg="del">
          <ac:chgData name="이연재" userId="045bb118-b50f-4c52-b48b-97425183e9ac" providerId="ADAL" clId="{57E157E7-46A2-444A-9586-3EB639AFD1BE}" dt="2024-07-15T23:51:53.572" v="3636" actId="478"/>
          <ac:picMkLst>
            <pc:docMk/>
            <pc:sldMk cId="1778037703" sldId="980"/>
            <ac:picMk id="6" creationId="{191C1F0C-AD94-A85A-6A4B-E8A18021F096}"/>
          </ac:picMkLst>
        </pc:picChg>
        <pc:picChg chg="add mod">
          <ac:chgData name="이연재" userId="045bb118-b50f-4c52-b48b-97425183e9ac" providerId="ADAL" clId="{57E157E7-46A2-444A-9586-3EB639AFD1BE}" dt="2024-07-16T00:12:23.896" v="3946" actId="1076"/>
          <ac:picMkLst>
            <pc:docMk/>
            <pc:sldMk cId="1778037703" sldId="980"/>
            <ac:picMk id="7" creationId="{29C5B06F-054B-52FF-C7B4-F49CE7187148}"/>
          </ac:picMkLst>
        </pc:picChg>
        <pc:picChg chg="add mod">
          <ac:chgData name="이연재" userId="045bb118-b50f-4c52-b48b-97425183e9ac" providerId="ADAL" clId="{57E157E7-46A2-444A-9586-3EB639AFD1BE}" dt="2024-07-16T00:12:28.031" v="3949" actId="1076"/>
          <ac:picMkLst>
            <pc:docMk/>
            <pc:sldMk cId="1778037703" sldId="980"/>
            <ac:picMk id="13" creationId="{22880550-58BB-9C47-29E5-6705DB23B18B}"/>
          </ac:picMkLst>
        </pc:picChg>
        <pc:picChg chg="add del mod">
          <ac:chgData name="이연재" userId="045bb118-b50f-4c52-b48b-97425183e9ac" providerId="ADAL" clId="{57E157E7-46A2-444A-9586-3EB639AFD1BE}" dt="2024-07-16T00:12:39.523" v="3952" actId="478"/>
          <ac:picMkLst>
            <pc:docMk/>
            <pc:sldMk cId="1778037703" sldId="980"/>
            <ac:picMk id="18" creationId="{DB141DAC-240A-98A5-88CF-ACAA44AEDDE4}"/>
          </ac:picMkLst>
        </pc:picChg>
        <pc:picChg chg="add mod">
          <ac:chgData name="이연재" userId="045bb118-b50f-4c52-b48b-97425183e9ac" providerId="ADAL" clId="{57E157E7-46A2-444A-9586-3EB639AFD1BE}" dt="2024-07-16T00:12:55.883" v="3955" actId="1076"/>
          <ac:picMkLst>
            <pc:docMk/>
            <pc:sldMk cId="1778037703" sldId="980"/>
            <ac:picMk id="20" creationId="{4EC4DD7D-AA81-6D40-9A29-177531D1F611}"/>
          </ac:picMkLst>
        </pc:picChg>
        <pc:picChg chg="add del">
          <ac:chgData name="이연재" userId="045bb118-b50f-4c52-b48b-97425183e9ac" providerId="ADAL" clId="{57E157E7-46A2-444A-9586-3EB639AFD1BE}" dt="2024-07-16T02:26:34.547" v="7970" actId="478"/>
          <ac:picMkLst>
            <pc:docMk/>
            <pc:sldMk cId="1778037703" sldId="980"/>
            <ac:picMk id="25" creationId="{0BF9FF69-70BE-8CF2-697C-D80465A59D85}"/>
          </ac:picMkLst>
        </pc:picChg>
      </pc:sldChg>
      <pc:sldChg chg="addSp delSp modSp add del mod">
        <pc:chgData name="이연재" userId="045bb118-b50f-4c52-b48b-97425183e9ac" providerId="ADAL" clId="{57E157E7-46A2-444A-9586-3EB639AFD1BE}" dt="2024-07-16T05:45:43.344" v="10470" actId="47"/>
        <pc:sldMkLst>
          <pc:docMk/>
          <pc:sldMk cId="449903991" sldId="981"/>
        </pc:sldMkLst>
        <pc:spChg chg="mod">
          <ac:chgData name="이연재" userId="045bb118-b50f-4c52-b48b-97425183e9ac" providerId="ADAL" clId="{57E157E7-46A2-444A-9586-3EB639AFD1BE}" dt="2024-07-16T00:17:25.121" v="4002" actId="20577"/>
          <ac:spMkLst>
            <pc:docMk/>
            <pc:sldMk cId="449903991" sldId="981"/>
            <ac:spMk id="9" creationId="{4019D034-8123-8B26-6BAD-426292A7C673}"/>
          </ac:spMkLst>
        </pc:spChg>
        <pc:spChg chg="mod">
          <ac:chgData name="이연재" userId="045bb118-b50f-4c52-b48b-97425183e9ac" providerId="ADAL" clId="{57E157E7-46A2-444A-9586-3EB639AFD1BE}" dt="2024-07-16T00:19:18.678" v="4109" actId="20577"/>
          <ac:spMkLst>
            <pc:docMk/>
            <pc:sldMk cId="449903991" sldId="981"/>
            <ac:spMk id="10" creationId="{27A92AB2-8375-E96C-6D3A-6F19035D0112}"/>
          </ac:spMkLst>
        </pc:spChg>
        <pc:spChg chg="del">
          <ac:chgData name="이연재" userId="045bb118-b50f-4c52-b48b-97425183e9ac" providerId="ADAL" clId="{57E157E7-46A2-444A-9586-3EB639AFD1BE}" dt="2024-07-16T00:16:33.600" v="3957" actId="478"/>
          <ac:spMkLst>
            <pc:docMk/>
            <pc:sldMk cId="449903991" sldId="981"/>
            <ac:spMk id="11" creationId="{BF8FF991-41AA-3319-39B1-8DD03321AA24}"/>
          </ac:spMkLst>
        </pc:spChg>
        <pc:spChg chg="add mod">
          <ac:chgData name="이연재" userId="045bb118-b50f-4c52-b48b-97425183e9ac" providerId="ADAL" clId="{57E157E7-46A2-444A-9586-3EB639AFD1BE}" dt="2024-07-16T00:17:00.402" v="3985" actId="14100"/>
          <ac:spMkLst>
            <pc:docMk/>
            <pc:sldMk cId="449903991" sldId="981"/>
            <ac:spMk id="12" creationId="{B837ED43-6D6B-2D83-3125-F9649D504F7B}"/>
          </ac:spMkLst>
        </pc:spChg>
        <pc:spChg chg="add mod">
          <ac:chgData name="이연재" userId="045bb118-b50f-4c52-b48b-97425183e9ac" providerId="ADAL" clId="{57E157E7-46A2-444A-9586-3EB639AFD1BE}" dt="2024-07-16T00:17:04.460" v="3986" actId="571"/>
          <ac:spMkLst>
            <pc:docMk/>
            <pc:sldMk cId="449903991" sldId="981"/>
            <ac:spMk id="14" creationId="{9E991846-308F-F9BA-52E5-C86AF4056A66}"/>
          </ac:spMkLst>
        </pc:spChg>
        <pc:spChg chg="mod">
          <ac:chgData name="이연재" userId="045bb118-b50f-4c52-b48b-97425183e9ac" providerId="ADAL" clId="{57E157E7-46A2-444A-9586-3EB639AFD1BE}" dt="2024-07-16T02:30:16.330" v="8577"/>
          <ac:spMkLst>
            <pc:docMk/>
            <pc:sldMk cId="449903991" sldId="981"/>
            <ac:spMk id="15" creationId="{F957489B-C09B-437E-A308-739A51AF0BA6}"/>
          </ac:spMkLst>
        </pc:spChg>
        <pc:spChg chg="mod">
          <ac:chgData name="이연재" userId="045bb118-b50f-4c52-b48b-97425183e9ac" providerId="ADAL" clId="{57E157E7-46A2-444A-9586-3EB639AFD1BE}" dt="2024-07-16T02:30:13.182" v="8576"/>
          <ac:spMkLst>
            <pc:docMk/>
            <pc:sldMk cId="449903991" sldId="981"/>
            <ac:spMk id="16" creationId="{9D61228B-D16A-9870-5AF2-77AEA753CC0F}"/>
          </ac:spMkLst>
        </pc:spChg>
        <pc:spChg chg="mod">
          <ac:chgData name="이연재" userId="045bb118-b50f-4c52-b48b-97425183e9ac" providerId="ADAL" clId="{57E157E7-46A2-444A-9586-3EB639AFD1BE}" dt="2024-07-16T02:30:44.737" v="8594" actId="20577"/>
          <ac:spMkLst>
            <pc:docMk/>
            <pc:sldMk cId="449903991" sldId="981"/>
            <ac:spMk id="17" creationId="{32B6382C-C711-C31E-5155-1EF475B0F309}"/>
          </ac:spMkLst>
        </pc:spChg>
        <pc:spChg chg="add mod">
          <ac:chgData name="이연재" userId="045bb118-b50f-4c52-b48b-97425183e9ac" providerId="ADAL" clId="{57E157E7-46A2-444A-9586-3EB639AFD1BE}" dt="2024-07-16T00:17:05.782" v="3988" actId="571"/>
          <ac:spMkLst>
            <pc:docMk/>
            <pc:sldMk cId="449903991" sldId="981"/>
            <ac:spMk id="19" creationId="{E1C4CBFF-D063-A780-60ED-AF0C6B124A65}"/>
          </ac:spMkLst>
        </pc:spChg>
        <pc:spChg chg="mod">
          <ac:chgData name="이연재" userId="045bb118-b50f-4c52-b48b-97425183e9ac" providerId="ADAL" clId="{57E157E7-46A2-444A-9586-3EB639AFD1BE}" dt="2024-07-16T00:19:31.804" v="4140" actId="20577"/>
          <ac:spMkLst>
            <pc:docMk/>
            <pc:sldMk cId="449903991" sldId="981"/>
            <ac:spMk id="23" creationId="{08591AF5-9D69-B5C2-934C-A7307E606942}"/>
          </ac:spMkLst>
        </pc:spChg>
        <pc:spChg chg="add mod">
          <ac:chgData name="이연재" userId="045bb118-b50f-4c52-b48b-97425183e9ac" providerId="ADAL" clId="{57E157E7-46A2-444A-9586-3EB639AFD1BE}" dt="2024-07-16T00:17:11.745" v="3989" actId="571"/>
          <ac:spMkLst>
            <pc:docMk/>
            <pc:sldMk cId="449903991" sldId="981"/>
            <ac:spMk id="24" creationId="{67BC4360-EEA4-7F17-8AAB-E0C27B3F9CB9}"/>
          </ac:spMkLst>
        </pc:spChg>
        <pc:spChg chg="mod">
          <ac:chgData name="이연재" userId="045bb118-b50f-4c52-b48b-97425183e9ac" providerId="ADAL" clId="{57E157E7-46A2-444A-9586-3EB639AFD1BE}" dt="2024-07-16T00:19:47.467" v="4142" actId="571"/>
          <ac:spMkLst>
            <pc:docMk/>
            <pc:sldMk cId="449903991" sldId="981"/>
            <ac:spMk id="26" creationId="{492BB6B5-CD48-B9EC-9673-FD58B6F1A479}"/>
          </ac:spMkLst>
        </pc:spChg>
        <pc:spChg chg="mod">
          <ac:chgData name="이연재" userId="045bb118-b50f-4c52-b48b-97425183e9ac" providerId="ADAL" clId="{57E157E7-46A2-444A-9586-3EB639AFD1BE}" dt="2024-07-16T00:20:00.697" v="4180"/>
          <ac:spMkLst>
            <pc:docMk/>
            <pc:sldMk cId="449903991" sldId="981"/>
            <ac:spMk id="27" creationId="{888D8EC7-8BB9-28E9-D014-A796703A7658}"/>
          </ac:spMkLst>
        </pc:spChg>
        <pc:grpChg chg="mod">
          <ac:chgData name="이연재" userId="045bb118-b50f-4c52-b48b-97425183e9ac" providerId="ADAL" clId="{57E157E7-46A2-444A-9586-3EB639AFD1BE}" dt="2024-07-16T00:20:05.941" v="4181" actId="1076"/>
          <ac:grpSpMkLst>
            <pc:docMk/>
            <pc:sldMk cId="449903991" sldId="981"/>
            <ac:grpSpMk id="21" creationId="{98217A8B-0C93-66B8-9AF3-98BDA74160E6}"/>
          </ac:grpSpMkLst>
        </pc:grpChg>
        <pc:grpChg chg="add mod">
          <ac:chgData name="이연재" userId="045bb118-b50f-4c52-b48b-97425183e9ac" providerId="ADAL" clId="{57E157E7-46A2-444A-9586-3EB639AFD1BE}" dt="2024-07-16T00:19:47.467" v="4142" actId="571"/>
          <ac:grpSpMkLst>
            <pc:docMk/>
            <pc:sldMk cId="449903991" sldId="981"/>
            <ac:grpSpMk id="25" creationId="{AC06F0BA-CBC2-AD91-0FEC-B224524308C6}"/>
          </ac:grpSpMkLst>
        </pc:grpChg>
        <pc:picChg chg="add mod">
          <ac:chgData name="이연재" userId="045bb118-b50f-4c52-b48b-97425183e9ac" providerId="ADAL" clId="{57E157E7-46A2-444A-9586-3EB639AFD1BE}" dt="2024-07-16T00:16:44.470" v="3962" actId="1076"/>
          <ac:picMkLst>
            <pc:docMk/>
            <pc:sldMk cId="449903991" sldId="981"/>
            <ac:picMk id="6" creationId="{258A3335-AA30-8E6A-4D49-3D68843D3BEB}"/>
          </ac:picMkLst>
        </pc:picChg>
        <pc:picChg chg="del">
          <ac:chgData name="이연재" userId="045bb118-b50f-4c52-b48b-97425183e9ac" providerId="ADAL" clId="{57E157E7-46A2-444A-9586-3EB639AFD1BE}" dt="2024-07-16T00:16:33.600" v="3957" actId="478"/>
          <ac:picMkLst>
            <pc:docMk/>
            <pc:sldMk cId="449903991" sldId="981"/>
            <ac:picMk id="7" creationId="{29C5B06F-054B-52FF-C7B4-F49CE7187148}"/>
          </ac:picMkLst>
        </pc:picChg>
        <pc:picChg chg="del">
          <ac:chgData name="이연재" userId="045bb118-b50f-4c52-b48b-97425183e9ac" providerId="ADAL" clId="{57E157E7-46A2-444A-9586-3EB639AFD1BE}" dt="2024-07-16T00:16:33.600" v="3957" actId="478"/>
          <ac:picMkLst>
            <pc:docMk/>
            <pc:sldMk cId="449903991" sldId="981"/>
            <ac:picMk id="13" creationId="{22880550-58BB-9C47-29E5-6705DB23B18B}"/>
          </ac:picMkLst>
        </pc:picChg>
        <pc:picChg chg="add mod">
          <ac:chgData name="이연재" userId="045bb118-b50f-4c52-b48b-97425183e9ac" providerId="ADAL" clId="{57E157E7-46A2-444A-9586-3EB639AFD1BE}" dt="2024-07-16T00:17:05.782" v="3988" actId="571"/>
          <ac:picMkLst>
            <pc:docMk/>
            <pc:sldMk cId="449903991" sldId="981"/>
            <ac:picMk id="18" creationId="{1AAC7191-CC59-05E9-DBB9-522F3215E37E}"/>
          </ac:picMkLst>
        </pc:picChg>
        <pc:picChg chg="del">
          <ac:chgData name="이연재" userId="045bb118-b50f-4c52-b48b-97425183e9ac" providerId="ADAL" clId="{57E157E7-46A2-444A-9586-3EB639AFD1BE}" dt="2024-07-16T00:16:34.795" v="3958" actId="478"/>
          <ac:picMkLst>
            <pc:docMk/>
            <pc:sldMk cId="449903991" sldId="981"/>
            <ac:picMk id="20" creationId="{4EC4DD7D-AA81-6D40-9A29-177531D1F611}"/>
          </ac:picMkLst>
        </pc:picChg>
        <pc:picChg chg="add del">
          <ac:chgData name="이연재" userId="045bb118-b50f-4c52-b48b-97425183e9ac" providerId="ADAL" clId="{57E157E7-46A2-444A-9586-3EB639AFD1BE}" dt="2024-07-16T02:30:02.509" v="8575" actId="478"/>
          <ac:picMkLst>
            <pc:docMk/>
            <pc:sldMk cId="449903991" sldId="981"/>
            <ac:picMk id="29" creationId="{146C7D03-2308-5AF7-BFFC-45FE3490229C}"/>
          </ac:picMkLst>
        </pc:picChg>
      </pc:sldChg>
      <pc:sldChg chg="addSp delSp modSp add del mod ord modClrScheme chgLayout">
        <pc:chgData name="이연재" userId="045bb118-b50f-4c52-b48b-97425183e9ac" providerId="ADAL" clId="{57E157E7-46A2-444A-9586-3EB639AFD1BE}" dt="2024-07-16T05:45:43.344" v="10470" actId="47"/>
        <pc:sldMkLst>
          <pc:docMk/>
          <pc:sldMk cId="3824075732" sldId="982"/>
        </pc:sldMkLst>
        <pc:spChg chg="mod ord">
          <ac:chgData name="이연재" userId="045bb118-b50f-4c52-b48b-97425183e9ac" providerId="ADAL" clId="{57E157E7-46A2-444A-9586-3EB639AFD1BE}" dt="2024-07-16T00:38:08.657" v="4232" actId="700"/>
          <ac:spMkLst>
            <pc:docMk/>
            <pc:sldMk cId="3824075732" sldId="982"/>
            <ac:spMk id="2" creationId="{70B40E06-5C2F-1DE9-78D2-7F1F29A2A0D1}"/>
          </ac:spMkLst>
        </pc:spChg>
        <pc:spChg chg="mod ord">
          <ac:chgData name="이연재" userId="045bb118-b50f-4c52-b48b-97425183e9ac" providerId="ADAL" clId="{57E157E7-46A2-444A-9586-3EB639AFD1BE}" dt="2024-07-16T00:38:08.657" v="4232" actId="700"/>
          <ac:spMkLst>
            <pc:docMk/>
            <pc:sldMk cId="3824075732" sldId="982"/>
            <ac:spMk id="3" creationId="{0E7ECA9B-04E4-C10D-BE40-0BA29B9B9962}"/>
          </ac:spMkLst>
        </pc:spChg>
        <pc:spChg chg="mod ord">
          <ac:chgData name="이연재" userId="045bb118-b50f-4c52-b48b-97425183e9ac" providerId="ADAL" clId="{57E157E7-46A2-444A-9586-3EB639AFD1BE}" dt="2024-07-16T00:38:08.657" v="4232" actId="700"/>
          <ac:spMkLst>
            <pc:docMk/>
            <pc:sldMk cId="3824075732" sldId="982"/>
            <ac:spMk id="4" creationId="{D52EB3EE-0D1A-330E-9E87-168519C5A680}"/>
          </ac:spMkLst>
        </pc:spChg>
        <pc:spChg chg="mod">
          <ac:chgData name="이연재" userId="045bb118-b50f-4c52-b48b-97425183e9ac" providerId="ADAL" clId="{57E157E7-46A2-444A-9586-3EB639AFD1BE}" dt="2024-07-16T00:39:01.499" v="4272"/>
          <ac:spMkLst>
            <pc:docMk/>
            <pc:sldMk cId="3824075732" sldId="982"/>
            <ac:spMk id="9" creationId="{4019D034-8123-8B26-6BAD-426292A7C673}"/>
          </ac:spMkLst>
        </pc:spChg>
        <pc:spChg chg="mod">
          <ac:chgData name="이연재" userId="045bb118-b50f-4c52-b48b-97425183e9ac" providerId="ADAL" clId="{57E157E7-46A2-444A-9586-3EB639AFD1BE}" dt="2024-07-16T00:39:16.658" v="4283" actId="207"/>
          <ac:spMkLst>
            <pc:docMk/>
            <pc:sldMk cId="3824075732" sldId="982"/>
            <ac:spMk id="10" creationId="{27A92AB2-8375-E96C-6D3A-6F19035D0112}"/>
          </ac:spMkLst>
        </pc:spChg>
        <pc:spChg chg="del">
          <ac:chgData name="이연재" userId="045bb118-b50f-4c52-b48b-97425183e9ac" providerId="ADAL" clId="{57E157E7-46A2-444A-9586-3EB639AFD1BE}" dt="2024-07-16T00:36:22.597" v="4183" actId="478"/>
          <ac:spMkLst>
            <pc:docMk/>
            <pc:sldMk cId="3824075732" sldId="982"/>
            <ac:spMk id="12" creationId="{B837ED43-6D6B-2D83-3125-F9649D504F7B}"/>
          </ac:spMkLst>
        </pc:spChg>
        <pc:spChg chg="del">
          <ac:chgData name="이연재" userId="045bb118-b50f-4c52-b48b-97425183e9ac" providerId="ADAL" clId="{57E157E7-46A2-444A-9586-3EB639AFD1BE}" dt="2024-07-16T00:36:22.597" v="4183" actId="478"/>
          <ac:spMkLst>
            <pc:docMk/>
            <pc:sldMk cId="3824075732" sldId="982"/>
            <ac:spMk id="14" creationId="{9E991846-308F-F9BA-52E5-C86AF4056A66}"/>
          </ac:spMkLst>
        </pc:spChg>
        <pc:spChg chg="del mod ord">
          <ac:chgData name="이연재" userId="045bb118-b50f-4c52-b48b-97425183e9ac" providerId="ADAL" clId="{57E157E7-46A2-444A-9586-3EB639AFD1BE}" dt="2024-07-16T00:38:08.657" v="4232" actId="700"/>
          <ac:spMkLst>
            <pc:docMk/>
            <pc:sldMk cId="3824075732" sldId="982"/>
            <ac:spMk id="15" creationId="{F957489B-C09B-437E-A308-739A51AF0BA6}"/>
          </ac:spMkLst>
        </pc:spChg>
        <pc:spChg chg="del mod ord">
          <ac:chgData name="이연재" userId="045bb118-b50f-4c52-b48b-97425183e9ac" providerId="ADAL" clId="{57E157E7-46A2-444A-9586-3EB639AFD1BE}" dt="2024-07-16T00:38:08.657" v="4232" actId="700"/>
          <ac:spMkLst>
            <pc:docMk/>
            <pc:sldMk cId="3824075732" sldId="982"/>
            <ac:spMk id="16" creationId="{9D61228B-D16A-9870-5AF2-77AEA753CC0F}"/>
          </ac:spMkLst>
        </pc:spChg>
        <pc:spChg chg="del mod ord">
          <ac:chgData name="이연재" userId="045bb118-b50f-4c52-b48b-97425183e9ac" providerId="ADAL" clId="{57E157E7-46A2-444A-9586-3EB639AFD1BE}" dt="2024-07-16T00:38:08.657" v="4232" actId="700"/>
          <ac:spMkLst>
            <pc:docMk/>
            <pc:sldMk cId="3824075732" sldId="982"/>
            <ac:spMk id="17" creationId="{32B6382C-C711-C31E-5155-1EF475B0F309}"/>
          </ac:spMkLst>
        </pc:spChg>
        <pc:spChg chg="add mod">
          <ac:chgData name="이연재" userId="045bb118-b50f-4c52-b48b-97425183e9ac" providerId="ADAL" clId="{57E157E7-46A2-444A-9586-3EB639AFD1BE}" dt="2024-07-16T00:37:44.835" v="4224" actId="14100"/>
          <ac:spMkLst>
            <pc:docMk/>
            <pc:sldMk cId="3824075732" sldId="982"/>
            <ac:spMk id="18" creationId="{79F7C572-854B-E775-F588-4D86992FCE21}"/>
          </ac:spMkLst>
        </pc:spChg>
        <pc:spChg chg="add mod">
          <ac:chgData name="이연재" userId="045bb118-b50f-4c52-b48b-97425183e9ac" providerId="ADAL" clId="{57E157E7-46A2-444A-9586-3EB639AFD1BE}" dt="2024-07-16T00:37:20.877" v="4208" actId="1037"/>
          <ac:spMkLst>
            <pc:docMk/>
            <pc:sldMk cId="3824075732" sldId="982"/>
            <ac:spMk id="19" creationId="{3EEBAB66-054B-4BCD-B99F-071D9F61CCCA}"/>
          </ac:spMkLst>
        </pc:spChg>
        <pc:spChg chg="add mod ord">
          <ac:chgData name="이연재" userId="045bb118-b50f-4c52-b48b-97425183e9ac" providerId="ADAL" clId="{57E157E7-46A2-444A-9586-3EB639AFD1BE}" dt="2024-07-16T00:38:08.657" v="4232" actId="700"/>
          <ac:spMkLst>
            <pc:docMk/>
            <pc:sldMk cId="3824075732" sldId="982"/>
            <ac:spMk id="20" creationId="{8596CAB3-5750-1F07-C442-58CF77F59F97}"/>
          </ac:spMkLst>
        </pc:spChg>
        <pc:spChg chg="del topLvl">
          <ac:chgData name="이연재" userId="045bb118-b50f-4c52-b48b-97425183e9ac" providerId="ADAL" clId="{57E157E7-46A2-444A-9586-3EB639AFD1BE}" dt="2024-07-16T00:37:48.284" v="4225" actId="478"/>
          <ac:spMkLst>
            <pc:docMk/>
            <pc:sldMk cId="3824075732" sldId="982"/>
            <ac:spMk id="22" creationId="{DAD67F75-2051-BBD8-073C-47DF6E544FF2}"/>
          </ac:spMkLst>
        </pc:spChg>
        <pc:spChg chg="del topLvl">
          <ac:chgData name="이연재" userId="045bb118-b50f-4c52-b48b-97425183e9ac" providerId="ADAL" clId="{57E157E7-46A2-444A-9586-3EB639AFD1BE}" dt="2024-07-16T00:37:49.219" v="4226" actId="478"/>
          <ac:spMkLst>
            <pc:docMk/>
            <pc:sldMk cId="3824075732" sldId="982"/>
            <ac:spMk id="23" creationId="{08591AF5-9D69-B5C2-934C-A7307E606942}"/>
          </ac:spMkLst>
        </pc:spChg>
        <pc:spChg chg="del">
          <ac:chgData name="이연재" userId="045bb118-b50f-4c52-b48b-97425183e9ac" providerId="ADAL" clId="{57E157E7-46A2-444A-9586-3EB639AFD1BE}" dt="2024-07-16T00:36:22.597" v="4183" actId="478"/>
          <ac:spMkLst>
            <pc:docMk/>
            <pc:sldMk cId="3824075732" sldId="982"/>
            <ac:spMk id="24" creationId="{67BC4360-EEA4-7F17-8AAB-E0C27B3F9CB9}"/>
          </ac:spMkLst>
        </pc:spChg>
        <pc:spChg chg="mod">
          <ac:chgData name="이연재" userId="045bb118-b50f-4c52-b48b-97425183e9ac" providerId="ADAL" clId="{57E157E7-46A2-444A-9586-3EB639AFD1BE}" dt="2024-07-16T00:38:57.004" v="4267"/>
          <ac:spMkLst>
            <pc:docMk/>
            <pc:sldMk cId="3824075732" sldId="982"/>
            <ac:spMk id="27" creationId="{888D8EC7-8BB9-28E9-D014-A796703A7658}"/>
          </ac:spMkLst>
        </pc:spChg>
        <pc:spChg chg="add mod ord">
          <ac:chgData name="이연재" userId="045bb118-b50f-4c52-b48b-97425183e9ac" providerId="ADAL" clId="{57E157E7-46A2-444A-9586-3EB639AFD1BE}" dt="2024-07-16T00:38:08.657" v="4232" actId="700"/>
          <ac:spMkLst>
            <pc:docMk/>
            <pc:sldMk cId="3824075732" sldId="982"/>
            <ac:spMk id="28" creationId="{CD839213-2175-8945-50C4-EB892060C11D}"/>
          </ac:spMkLst>
        </pc:spChg>
        <pc:spChg chg="add mod ord">
          <ac:chgData name="이연재" userId="045bb118-b50f-4c52-b48b-97425183e9ac" providerId="ADAL" clId="{57E157E7-46A2-444A-9586-3EB639AFD1BE}" dt="2024-07-16T04:12:40.922" v="9556" actId="20577"/>
          <ac:spMkLst>
            <pc:docMk/>
            <pc:sldMk cId="3824075732" sldId="982"/>
            <ac:spMk id="29" creationId="{F960180E-1FAD-76F2-7AE5-98D2F0DC23C3}"/>
          </ac:spMkLst>
        </pc:spChg>
        <pc:grpChg chg="mod">
          <ac:chgData name="이연재" userId="045bb118-b50f-4c52-b48b-97425183e9ac" providerId="ADAL" clId="{57E157E7-46A2-444A-9586-3EB639AFD1BE}" dt="2024-07-16T00:39:01.499" v="4272"/>
          <ac:grpSpMkLst>
            <pc:docMk/>
            <pc:sldMk cId="3824075732" sldId="982"/>
            <ac:grpSpMk id="8" creationId="{660AF510-175E-1F78-BE6E-29D70497516A}"/>
          </ac:grpSpMkLst>
        </pc:grpChg>
        <pc:grpChg chg="del">
          <ac:chgData name="이연재" userId="045bb118-b50f-4c52-b48b-97425183e9ac" providerId="ADAL" clId="{57E157E7-46A2-444A-9586-3EB639AFD1BE}" dt="2024-07-16T00:37:48.284" v="4225" actId="478"/>
          <ac:grpSpMkLst>
            <pc:docMk/>
            <pc:sldMk cId="3824075732" sldId="982"/>
            <ac:grpSpMk id="21" creationId="{98217A8B-0C93-66B8-9AF3-98BDA74160E6}"/>
          </ac:grpSpMkLst>
        </pc:grpChg>
        <pc:grpChg chg="mod">
          <ac:chgData name="이연재" userId="045bb118-b50f-4c52-b48b-97425183e9ac" providerId="ADAL" clId="{57E157E7-46A2-444A-9586-3EB639AFD1BE}" dt="2024-07-16T00:38:44.521" v="4250" actId="1076"/>
          <ac:grpSpMkLst>
            <pc:docMk/>
            <pc:sldMk cId="3824075732" sldId="982"/>
            <ac:grpSpMk id="25" creationId="{AC06F0BA-CBC2-AD91-0FEC-B224524308C6}"/>
          </ac:grpSpMkLst>
        </pc:grpChg>
        <pc:picChg chg="del">
          <ac:chgData name="이연재" userId="045bb118-b50f-4c52-b48b-97425183e9ac" providerId="ADAL" clId="{57E157E7-46A2-444A-9586-3EB639AFD1BE}" dt="2024-07-16T00:36:22.597" v="4183" actId="478"/>
          <ac:picMkLst>
            <pc:docMk/>
            <pc:sldMk cId="3824075732" sldId="982"/>
            <ac:picMk id="6" creationId="{258A3335-AA30-8E6A-4D49-3D68843D3BEB}"/>
          </ac:picMkLst>
        </pc:picChg>
        <pc:picChg chg="add mod modCrop">
          <ac:chgData name="이연재" userId="045bb118-b50f-4c52-b48b-97425183e9ac" providerId="ADAL" clId="{57E157E7-46A2-444A-9586-3EB639AFD1BE}" dt="2024-07-16T00:37:40.283" v="4213" actId="1076"/>
          <ac:picMkLst>
            <pc:docMk/>
            <pc:sldMk cId="3824075732" sldId="982"/>
            <ac:picMk id="7" creationId="{8104DB14-DE0A-0181-DC32-47A6A329377C}"/>
          </ac:picMkLst>
        </pc:picChg>
        <pc:picChg chg="add mod modCrop">
          <ac:chgData name="이연재" userId="045bb118-b50f-4c52-b48b-97425183e9ac" providerId="ADAL" clId="{57E157E7-46A2-444A-9586-3EB639AFD1BE}" dt="2024-07-16T00:37:07.194" v="4205" actId="18131"/>
          <ac:picMkLst>
            <pc:docMk/>
            <pc:sldMk cId="3824075732" sldId="982"/>
            <ac:picMk id="13" creationId="{5DB57732-D6E5-BCCC-C302-225A0B232FB0}"/>
          </ac:picMkLst>
        </pc:picChg>
        <pc:picChg chg="add mod">
          <ac:chgData name="이연재" userId="045bb118-b50f-4c52-b48b-97425183e9ac" providerId="ADAL" clId="{57E157E7-46A2-444A-9586-3EB639AFD1BE}" dt="2024-07-16T04:25:21.374" v="9822" actId="1076"/>
          <ac:picMkLst>
            <pc:docMk/>
            <pc:sldMk cId="3824075732" sldId="982"/>
            <ac:picMk id="31" creationId="{D683F890-916A-D82B-2226-8701415E7226}"/>
          </ac:picMkLst>
        </pc:picChg>
      </pc:sldChg>
      <pc:sldChg chg="addSp delSp modSp add del mod ord modShow addCm">
        <pc:chgData name="이연재" userId="045bb118-b50f-4c52-b48b-97425183e9ac" providerId="ADAL" clId="{57E157E7-46A2-444A-9586-3EB639AFD1BE}" dt="2024-07-16T05:45:43.344" v="10470" actId="47"/>
        <pc:sldMkLst>
          <pc:docMk/>
          <pc:sldMk cId="1088150970" sldId="983"/>
        </pc:sldMkLst>
        <pc:spChg chg="mod">
          <ac:chgData name="이연재" userId="045bb118-b50f-4c52-b48b-97425183e9ac" providerId="ADAL" clId="{57E157E7-46A2-444A-9586-3EB639AFD1BE}" dt="2024-07-16T00:44:36.935" v="4372" actId="20577"/>
          <ac:spMkLst>
            <pc:docMk/>
            <pc:sldMk cId="1088150970" sldId="983"/>
            <ac:spMk id="10" creationId="{27A92AB2-8375-E96C-6D3A-6F19035D0112}"/>
          </ac:spMkLst>
        </pc:spChg>
        <pc:spChg chg="add mod">
          <ac:chgData name="이연재" userId="045bb118-b50f-4c52-b48b-97425183e9ac" providerId="ADAL" clId="{57E157E7-46A2-444A-9586-3EB639AFD1BE}" dt="2024-07-16T00:45:32.812" v="4440" actId="1035"/>
          <ac:spMkLst>
            <pc:docMk/>
            <pc:sldMk cId="1088150970" sldId="983"/>
            <ac:spMk id="11" creationId="{5287683B-80BA-1417-E9D8-DF0445723CBC}"/>
          </ac:spMkLst>
        </pc:spChg>
        <pc:spChg chg="add mod">
          <ac:chgData name="이연재" userId="045bb118-b50f-4c52-b48b-97425183e9ac" providerId="ADAL" clId="{57E157E7-46A2-444A-9586-3EB639AFD1BE}" dt="2024-07-16T00:45:42.851" v="4470" actId="14100"/>
          <ac:spMkLst>
            <pc:docMk/>
            <pc:sldMk cId="1088150970" sldId="983"/>
            <ac:spMk id="12" creationId="{3E115380-B73A-1DB2-403C-222A5364E58C}"/>
          </ac:spMkLst>
        </pc:spChg>
        <pc:spChg chg="del">
          <ac:chgData name="이연재" userId="045bb118-b50f-4c52-b48b-97425183e9ac" providerId="ADAL" clId="{57E157E7-46A2-444A-9586-3EB639AFD1BE}" dt="2024-07-16T00:42:40.229" v="4285" actId="478"/>
          <ac:spMkLst>
            <pc:docMk/>
            <pc:sldMk cId="1088150970" sldId="983"/>
            <ac:spMk id="18" creationId="{79F7C572-854B-E775-F588-4D86992FCE21}"/>
          </ac:spMkLst>
        </pc:spChg>
        <pc:spChg chg="del">
          <ac:chgData name="이연재" userId="045bb118-b50f-4c52-b48b-97425183e9ac" providerId="ADAL" clId="{57E157E7-46A2-444A-9586-3EB639AFD1BE}" dt="2024-07-16T00:42:40.229" v="4285" actId="478"/>
          <ac:spMkLst>
            <pc:docMk/>
            <pc:sldMk cId="1088150970" sldId="983"/>
            <ac:spMk id="19" creationId="{3EEBAB66-054B-4BCD-B99F-071D9F61CCCA}"/>
          </ac:spMkLst>
        </pc:spChg>
        <pc:spChg chg="mod">
          <ac:chgData name="이연재" userId="045bb118-b50f-4c52-b48b-97425183e9ac" providerId="ADAL" clId="{57E157E7-46A2-444A-9586-3EB639AFD1BE}" dt="2024-07-16T02:35:52.703" v="8750"/>
          <ac:spMkLst>
            <pc:docMk/>
            <pc:sldMk cId="1088150970" sldId="983"/>
            <ac:spMk id="20" creationId="{8596CAB3-5750-1F07-C442-58CF77F59F97}"/>
          </ac:spMkLst>
        </pc:spChg>
        <pc:spChg chg="mod">
          <ac:chgData name="이연재" userId="045bb118-b50f-4c52-b48b-97425183e9ac" providerId="ADAL" clId="{57E157E7-46A2-444A-9586-3EB639AFD1BE}" dt="2024-07-16T00:45:02.155" v="4424"/>
          <ac:spMkLst>
            <pc:docMk/>
            <pc:sldMk cId="1088150970" sldId="983"/>
            <ac:spMk id="27" creationId="{888D8EC7-8BB9-28E9-D014-A796703A7658}"/>
          </ac:spMkLst>
        </pc:spChg>
        <pc:spChg chg="mod">
          <ac:chgData name="이연재" userId="045bb118-b50f-4c52-b48b-97425183e9ac" providerId="ADAL" clId="{57E157E7-46A2-444A-9586-3EB639AFD1BE}" dt="2024-07-16T02:35:57.477" v="8755"/>
          <ac:spMkLst>
            <pc:docMk/>
            <pc:sldMk cId="1088150970" sldId="983"/>
            <ac:spMk id="28" creationId="{CD839213-2175-8945-50C4-EB892060C11D}"/>
          </ac:spMkLst>
        </pc:spChg>
        <pc:spChg chg="mod">
          <ac:chgData name="이연재" userId="045bb118-b50f-4c52-b48b-97425183e9ac" providerId="ADAL" clId="{57E157E7-46A2-444A-9586-3EB639AFD1BE}" dt="2024-07-16T02:35:47.695" v="8745"/>
          <ac:spMkLst>
            <pc:docMk/>
            <pc:sldMk cId="1088150970" sldId="983"/>
            <ac:spMk id="29" creationId="{F960180E-1FAD-76F2-7AE5-98D2F0DC23C3}"/>
          </ac:spMkLst>
        </pc:spChg>
        <pc:grpChg chg="mod">
          <ac:chgData name="이연재" userId="045bb118-b50f-4c52-b48b-97425183e9ac" providerId="ADAL" clId="{57E157E7-46A2-444A-9586-3EB639AFD1BE}" dt="2024-07-16T00:44:47.952" v="4374" actId="1076"/>
          <ac:grpSpMkLst>
            <pc:docMk/>
            <pc:sldMk cId="1088150970" sldId="983"/>
            <ac:grpSpMk id="8" creationId="{660AF510-175E-1F78-BE6E-29D70497516A}"/>
          </ac:grpSpMkLst>
        </pc:grpChg>
        <pc:grpChg chg="mod">
          <ac:chgData name="이연재" userId="045bb118-b50f-4c52-b48b-97425183e9ac" providerId="ADAL" clId="{57E157E7-46A2-444A-9586-3EB639AFD1BE}" dt="2024-07-16T00:44:50.340" v="4375" actId="1076"/>
          <ac:grpSpMkLst>
            <pc:docMk/>
            <pc:sldMk cId="1088150970" sldId="983"/>
            <ac:grpSpMk id="25" creationId="{AC06F0BA-CBC2-AD91-0FEC-B224524308C6}"/>
          </ac:grpSpMkLst>
        </pc:grpChg>
        <pc:picChg chg="add mod">
          <ac:chgData name="이연재" userId="045bb118-b50f-4c52-b48b-97425183e9ac" providerId="ADAL" clId="{57E157E7-46A2-444A-9586-3EB639AFD1BE}" dt="2024-07-16T00:45:22.992" v="4429" actId="1076"/>
          <ac:picMkLst>
            <pc:docMk/>
            <pc:sldMk cId="1088150970" sldId="983"/>
            <ac:picMk id="6" creationId="{71B6B146-9D18-826B-2347-59B8E03134BB}"/>
          </ac:picMkLst>
        </pc:picChg>
        <pc:picChg chg="del">
          <ac:chgData name="이연재" userId="045bb118-b50f-4c52-b48b-97425183e9ac" providerId="ADAL" clId="{57E157E7-46A2-444A-9586-3EB639AFD1BE}" dt="2024-07-16T00:42:40.229" v="4285" actId="478"/>
          <ac:picMkLst>
            <pc:docMk/>
            <pc:sldMk cId="1088150970" sldId="983"/>
            <ac:picMk id="7" creationId="{8104DB14-DE0A-0181-DC32-47A6A329377C}"/>
          </ac:picMkLst>
        </pc:picChg>
        <pc:picChg chg="del">
          <ac:chgData name="이연재" userId="045bb118-b50f-4c52-b48b-97425183e9ac" providerId="ADAL" clId="{57E157E7-46A2-444A-9586-3EB639AFD1BE}" dt="2024-07-16T00:42:40.229" v="4285" actId="478"/>
          <ac:picMkLst>
            <pc:docMk/>
            <pc:sldMk cId="1088150970" sldId="983"/>
            <ac:picMk id="13" creationId="{5DB57732-D6E5-BCCC-C302-225A0B232FB0}"/>
          </ac:picMkLst>
        </pc:picChg>
        <pc:picChg chg="add mod">
          <ac:chgData name="이연재" userId="045bb118-b50f-4c52-b48b-97425183e9ac" providerId="ADAL" clId="{57E157E7-46A2-444A-9586-3EB639AFD1BE}" dt="2024-07-16T04:12:46.010" v="9557" actId="1076"/>
          <ac:picMkLst>
            <pc:docMk/>
            <pc:sldMk cId="1088150970" sldId="983"/>
            <ac:picMk id="15" creationId="{992D34CE-15EE-4016-BD4E-31CD74C115F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이연재" userId="045bb118-b50f-4c52-b48b-97425183e9ac" providerId="ADAL" clId="{57E157E7-46A2-444A-9586-3EB639AFD1BE}" dt="2024-07-16T04:12:55.921" v="9558"/>
              <pc2:cmMkLst xmlns:pc2="http://schemas.microsoft.com/office/powerpoint/2019/9/main/command">
                <pc:docMk/>
                <pc:sldMk cId="1088150970" sldId="983"/>
                <pc2:cmMk id="{2C8C1F83-23CF-4EFC-85DE-BD73C1E2B302}"/>
              </pc2:cmMkLst>
            </pc226:cmChg>
          </p:ext>
        </pc:extLst>
      </pc:sldChg>
      <pc:sldChg chg="addSp delSp modSp add del mod ord modClrScheme modShow chgLayout">
        <pc:chgData name="이연재" userId="045bb118-b50f-4c52-b48b-97425183e9ac" providerId="ADAL" clId="{57E157E7-46A2-444A-9586-3EB639AFD1BE}" dt="2024-07-16T05:45:43.344" v="10470" actId="47"/>
        <pc:sldMkLst>
          <pc:docMk/>
          <pc:sldMk cId="2125573215" sldId="984"/>
        </pc:sldMkLst>
        <pc:spChg chg="mod ord">
          <ac:chgData name="이연재" userId="045bb118-b50f-4c52-b48b-97425183e9ac" providerId="ADAL" clId="{57E157E7-46A2-444A-9586-3EB639AFD1BE}" dt="2024-07-16T00:46:18.467" v="4474" actId="700"/>
          <ac:spMkLst>
            <pc:docMk/>
            <pc:sldMk cId="2125573215" sldId="984"/>
            <ac:spMk id="2" creationId="{70B40E06-5C2F-1DE9-78D2-7F1F29A2A0D1}"/>
          </ac:spMkLst>
        </pc:spChg>
        <pc:spChg chg="mod ord">
          <ac:chgData name="이연재" userId="045bb118-b50f-4c52-b48b-97425183e9ac" providerId="ADAL" clId="{57E157E7-46A2-444A-9586-3EB639AFD1BE}" dt="2024-07-16T00:46:18.467" v="4474" actId="700"/>
          <ac:spMkLst>
            <pc:docMk/>
            <pc:sldMk cId="2125573215" sldId="984"/>
            <ac:spMk id="3" creationId="{0E7ECA9B-04E4-C10D-BE40-0BA29B9B9962}"/>
          </ac:spMkLst>
        </pc:spChg>
        <pc:spChg chg="mod ord">
          <ac:chgData name="이연재" userId="045bb118-b50f-4c52-b48b-97425183e9ac" providerId="ADAL" clId="{57E157E7-46A2-444A-9586-3EB639AFD1BE}" dt="2024-07-16T00:46:18.467" v="4474" actId="700"/>
          <ac:spMkLst>
            <pc:docMk/>
            <pc:sldMk cId="2125573215" sldId="984"/>
            <ac:spMk id="4" creationId="{D52EB3EE-0D1A-330E-9E87-168519C5A680}"/>
          </ac:spMkLst>
        </pc:spChg>
        <pc:spChg chg="add mod ord">
          <ac:chgData name="이연재" userId="045bb118-b50f-4c52-b48b-97425183e9ac" providerId="ADAL" clId="{57E157E7-46A2-444A-9586-3EB639AFD1BE}" dt="2024-07-16T00:46:18.467" v="4474" actId="700"/>
          <ac:spMkLst>
            <pc:docMk/>
            <pc:sldMk cId="2125573215" sldId="984"/>
            <ac:spMk id="5" creationId="{B90125A5-8C62-5312-E27F-6B32AD4BF13C}"/>
          </ac:spMkLst>
        </pc:spChg>
        <pc:spChg chg="add mod ord">
          <ac:chgData name="이연재" userId="045bb118-b50f-4c52-b48b-97425183e9ac" providerId="ADAL" clId="{57E157E7-46A2-444A-9586-3EB639AFD1BE}" dt="2024-07-16T00:46:18.467" v="4474" actId="700"/>
          <ac:spMkLst>
            <pc:docMk/>
            <pc:sldMk cId="2125573215" sldId="984"/>
            <ac:spMk id="7" creationId="{9805B3BF-B7DC-87AA-5A40-EE947647EF8B}"/>
          </ac:spMkLst>
        </pc:spChg>
        <pc:spChg chg="mod">
          <ac:chgData name="이연재" userId="045bb118-b50f-4c52-b48b-97425183e9ac" providerId="ADAL" clId="{57E157E7-46A2-444A-9586-3EB639AFD1BE}" dt="2024-07-16T00:46:20.541" v="4476" actId="20577"/>
          <ac:spMkLst>
            <pc:docMk/>
            <pc:sldMk cId="2125573215" sldId="984"/>
            <ac:spMk id="10" creationId="{27A92AB2-8375-E96C-6D3A-6F19035D0112}"/>
          </ac:spMkLst>
        </pc:spChg>
        <pc:spChg chg="del">
          <ac:chgData name="이연재" userId="045bb118-b50f-4c52-b48b-97425183e9ac" providerId="ADAL" clId="{57E157E7-46A2-444A-9586-3EB639AFD1BE}" dt="2024-07-16T00:46:19.406" v="4475" actId="478"/>
          <ac:spMkLst>
            <pc:docMk/>
            <pc:sldMk cId="2125573215" sldId="984"/>
            <ac:spMk id="11" creationId="{5287683B-80BA-1417-E9D8-DF0445723CBC}"/>
          </ac:spMkLst>
        </pc:spChg>
        <pc:spChg chg="del">
          <ac:chgData name="이연재" userId="045bb118-b50f-4c52-b48b-97425183e9ac" providerId="ADAL" clId="{57E157E7-46A2-444A-9586-3EB639AFD1BE}" dt="2024-07-16T00:46:19.406" v="4475" actId="478"/>
          <ac:spMkLst>
            <pc:docMk/>
            <pc:sldMk cId="2125573215" sldId="984"/>
            <ac:spMk id="12" creationId="{3E115380-B73A-1DB2-403C-222A5364E58C}"/>
          </ac:spMkLst>
        </pc:spChg>
        <pc:spChg chg="add mod ord">
          <ac:chgData name="이연재" userId="045bb118-b50f-4c52-b48b-97425183e9ac" providerId="ADAL" clId="{57E157E7-46A2-444A-9586-3EB639AFD1BE}" dt="2024-07-16T01:13:40.217" v="5583" actId="20577"/>
          <ac:spMkLst>
            <pc:docMk/>
            <pc:sldMk cId="2125573215" sldId="984"/>
            <ac:spMk id="13" creationId="{522FE202-860C-94B9-1922-9587875D8531}"/>
          </ac:spMkLst>
        </pc:spChg>
        <pc:spChg chg="add">
          <ac:chgData name="이연재" userId="045bb118-b50f-4c52-b48b-97425183e9ac" providerId="ADAL" clId="{57E157E7-46A2-444A-9586-3EB639AFD1BE}" dt="2024-07-16T00:46:43.825" v="4483" actId="11529"/>
          <ac:spMkLst>
            <pc:docMk/>
            <pc:sldMk cId="2125573215" sldId="984"/>
            <ac:spMk id="16" creationId="{57A55DD7-2FA8-8B40-309D-168536D85858}"/>
          </ac:spMkLst>
        </pc:spChg>
        <pc:spChg chg="del mod ord">
          <ac:chgData name="이연재" userId="045bb118-b50f-4c52-b48b-97425183e9ac" providerId="ADAL" clId="{57E157E7-46A2-444A-9586-3EB639AFD1BE}" dt="2024-07-16T00:46:18.467" v="4474" actId="700"/>
          <ac:spMkLst>
            <pc:docMk/>
            <pc:sldMk cId="2125573215" sldId="984"/>
            <ac:spMk id="20" creationId="{8596CAB3-5750-1F07-C442-58CF77F59F97}"/>
          </ac:spMkLst>
        </pc:spChg>
        <pc:spChg chg="mod">
          <ac:chgData name="이연재" userId="045bb118-b50f-4c52-b48b-97425183e9ac" providerId="ADAL" clId="{57E157E7-46A2-444A-9586-3EB639AFD1BE}" dt="2024-07-16T00:46:21.568" v="4477" actId="20577"/>
          <ac:spMkLst>
            <pc:docMk/>
            <pc:sldMk cId="2125573215" sldId="984"/>
            <ac:spMk id="27" creationId="{888D8EC7-8BB9-28E9-D014-A796703A7658}"/>
          </ac:spMkLst>
        </pc:spChg>
        <pc:spChg chg="del mod ord">
          <ac:chgData name="이연재" userId="045bb118-b50f-4c52-b48b-97425183e9ac" providerId="ADAL" clId="{57E157E7-46A2-444A-9586-3EB639AFD1BE}" dt="2024-07-16T00:46:18.467" v="4474" actId="700"/>
          <ac:spMkLst>
            <pc:docMk/>
            <pc:sldMk cId="2125573215" sldId="984"/>
            <ac:spMk id="28" creationId="{CD839213-2175-8945-50C4-EB892060C11D}"/>
          </ac:spMkLst>
        </pc:spChg>
        <pc:spChg chg="del mod ord">
          <ac:chgData name="이연재" userId="045bb118-b50f-4c52-b48b-97425183e9ac" providerId="ADAL" clId="{57E157E7-46A2-444A-9586-3EB639AFD1BE}" dt="2024-07-16T00:46:18.467" v="4474" actId="700"/>
          <ac:spMkLst>
            <pc:docMk/>
            <pc:sldMk cId="2125573215" sldId="984"/>
            <ac:spMk id="29" creationId="{F960180E-1FAD-76F2-7AE5-98D2F0DC23C3}"/>
          </ac:spMkLst>
        </pc:spChg>
        <pc:picChg chg="del">
          <ac:chgData name="이연재" userId="045bb118-b50f-4c52-b48b-97425183e9ac" providerId="ADAL" clId="{57E157E7-46A2-444A-9586-3EB639AFD1BE}" dt="2024-07-16T00:46:14.205" v="4472" actId="478"/>
          <ac:picMkLst>
            <pc:docMk/>
            <pc:sldMk cId="2125573215" sldId="984"/>
            <ac:picMk id="6" creationId="{71B6B146-9D18-826B-2347-59B8E03134BB}"/>
          </ac:picMkLst>
        </pc:picChg>
        <pc:picChg chg="add mod">
          <ac:chgData name="이연재" userId="045bb118-b50f-4c52-b48b-97425183e9ac" providerId="ADAL" clId="{57E157E7-46A2-444A-9586-3EB639AFD1BE}" dt="2024-07-16T00:46:35.359" v="4482" actId="1076"/>
          <ac:picMkLst>
            <pc:docMk/>
            <pc:sldMk cId="2125573215" sldId="984"/>
            <ac:picMk id="15" creationId="{283AF353-8C09-BDEE-A666-D2C08FE1AB32}"/>
          </ac:picMkLst>
        </pc:picChg>
        <pc:picChg chg="add mod">
          <ac:chgData name="이연재" userId="045bb118-b50f-4c52-b48b-97425183e9ac" providerId="ADAL" clId="{57E157E7-46A2-444A-9586-3EB639AFD1BE}" dt="2024-07-16T04:25:18.728" v="9821" actId="1076"/>
          <ac:picMkLst>
            <pc:docMk/>
            <pc:sldMk cId="2125573215" sldId="984"/>
            <ac:picMk id="18" creationId="{9CA0DDC3-2C5D-4C95-1165-0659708090D9}"/>
          </ac:picMkLst>
        </pc:picChg>
      </pc:sldChg>
      <pc:sldChg chg="addSp delSp modSp add del mod ord">
        <pc:chgData name="이연재" userId="045bb118-b50f-4c52-b48b-97425183e9ac" providerId="ADAL" clId="{57E157E7-46A2-444A-9586-3EB639AFD1BE}" dt="2024-07-16T05:45:43.344" v="10470" actId="47"/>
        <pc:sldMkLst>
          <pc:docMk/>
          <pc:sldMk cId="117855926" sldId="985"/>
        </pc:sldMkLst>
        <pc:spChg chg="mod">
          <ac:chgData name="이연재" userId="045bb118-b50f-4c52-b48b-97425183e9ac" providerId="ADAL" clId="{57E157E7-46A2-444A-9586-3EB639AFD1BE}" dt="2024-07-16T00:58:55.071" v="4817" actId="20577"/>
          <ac:spMkLst>
            <pc:docMk/>
            <pc:sldMk cId="117855926" sldId="985"/>
            <ac:spMk id="5" creationId="{B90125A5-8C62-5312-E27F-6B32AD4BF13C}"/>
          </ac:spMkLst>
        </pc:spChg>
        <pc:spChg chg="add mod">
          <ac:chgData name="이연재" userId="045bb118-b50f-4c52-b48b-97425183e9ac" providerId="ADAL" clId="{57E157E7-46A2-444A-9586-3EB639AFD1BE}" dt="2024-07-16T01:04:33.932" v="5049" actId="1076"/>
          <ac:spMkLst>
            <pc:docMk/>
            <pc:sldMk cId="117855926" sldId="985"/>
            <ac:spMk id="6" creationId="{5B3B1473-D87B-027D-5CCC-FD6C7D769664}"/>
          </ac:spMkLst>
        </pc:spChg>
        <pc:spChg chg="mod">
          <ac:chgData name="이연재" userId="045bb118-b50f-4c52-b48b-97425183e9ac" providerId="ADAL" clId="{57E157E7-46A2-444A-9586-3EB639AFD1BE}" dt="2024-07-16T00:58:54.019" v="4816" actId="20577"/>
          <ac:spMkLst>
            <pc:docMk/>
            <pc:sldMk cId="117855926" sldId="985"/>
            <ac:spMk id="7" creationId="{9805B3BF-B7DC-87AA-5A40-EE947647EF8B}"/>
          </ac:spMkLst>
        </pc:spChg>
        <pc:spChg chg="add mod">
          <ac:chgData name="이연재" userId="045bb118-b50f-4c52-b48b-97425183e9ac" providerId="ADAL" clId="{57E157E7-46A2-444A-9586-3EB639AFD1BE}" dt="2024-07-16T01:04:33.932" v="5049" actId="1076"/>
          <ac:spMkLst>
            <pc:docMk/>
            <pc:sldMk cId="117855926" sldId="985"/>
            <ac:spMk id="11" creationId="{0828CA2E-88D6-29FE-5A63-80D100FC545D}"/>
          </ac:spMkLst>
        </pc:spChg>
        <pc:spChg chg="add mod">
          <ac:chgData name="이연재" userId="045bb118-b50f-4c52-b48b-97425183e9ac" providerId="ADAL" clId="{57E157E7-46A2-444A-9586-3EB639AFD1BE}" dt="2024-07-16T01:04:33.932" v="5049" actId="1076"/>
          <ac:spMkLst>
            <pc:docMk/>
            <pc:sldMk cId="117855926" sldId="985"/>
            <ac:spMk id="12" creationId="{C88ED511-6787-3C21-ECC8-67D80D74A4C8}"/>
          </ac:spMkLst>
        </pc:spChg>
        <pc:spChg chg="mod">
          <ac:chgData name="이연재" userId="045bb118-b50f-4c52-b48b-97425183e9ac" providerId="ADAL" clId="{57E157E7-46A2-444A-9586-3EB639AFD1BE}" dt="2024-07-16T01:13:51.443" v="5638" actId="20577"/>
          <ac:spMkLst>
            <pc:docMk/>
            <pc:sldMk cId="117855926" sldId="985"/>
            <ac:spMk id="13" creationId="{522FE202-860C-94B9-1922-9587875D8531}"/>
          </ac:spMkLst>
        </pc:spChg>
        <pc:spChg chg="add mod">
          <ac:chgData name="이연재" userId="045bb118-b50f-4c52-b48b-97425183e9ac" providerId="ADAL" clId="{57E157E7-46A2-444A-9586-3EB639AFD1BE}" dt="2024-07-16T01:04:33.932" v="5049" actId="1076"/>
          <ac:spMkLst>
            <pc:docMk/>
            <pc:sldMk cId="117855926" sldId="985"/>
            <ac:spMk id="14" creationId="{CDFEC9D2-3D7B-B65F-B4F9-3737238E41DF}"/>
          </ac:spMkLst>
        </pc:spChg>
        <pc:spChg chg="mod">
          <ac:chgData name="이연재" userId="045bb118-b50f-4c52-b48b-97425183e9ac" providerId="ADAL" clId="{57E157E7-46A2-444A-9586-3EB639AFD1BE}" dt="2024-07-16T01:04:33.932" v="5049" actId="1076"/>
          <ac:spMkLst>
            <pc:docMk/>
            <pc:sldMk cId="117855926" sldId="985"/>
            <ac:spMk id="16" creationId="{57A55DD7-2FA8-8B40-309D-168536D85858}"/>
          </ac:spMkLst>
        </pc:spChg>
        <pc:spChg chg="add mod">
          <ac:chgData name="이연재" userId="045bb118-b50f-4c52-b48b-97425183e9ac" providerId="ADAL" clId="{57E157E7-46A2-444A-9586-3EB639AFD1BE}" dt="2024-07-16T00:57:06.356" v="4692" actId="571"/>
          <ac:spMkLst>
            <pc:docMk/>
            <pc:sldMk cId="117855926" sldId="985"/>
            <ac:spMk id="18" creationId="{05CE0D57-5A46-1A2C-7F1F-0479100D76D7}"/>
          </ac:spMkLst>
        </pc:spChg>
        <pc:spChg chg="add mod">
          <ac:chgData name="이연재" userId="045bb118-b50f-4c52-b48b-97425183e9ac" providerId="ADAL" clId="{57E157E7-46A2-444A-9586-3EB639AFD1BE}" dt="2024-07-16T01:04:33.932" v="5049" actId="1076"/>
          <ac:spMkLst>
            <pc:docMk/>
            <pc:sldMk cId="117855926" sldId="985"/>
            <ac:spMk id="19" creationId="{A8C72A86-3E48-98F9-002C-14F1647787CF}"/>
          </ac:spMkLst>
        </pc:spChg>
        <pc:spChg chg="add mod">
          <ac:chgData name="이연재" userId="045bb118-b50f-4c52-b48b-97425183e9ac" providerId="ADAL" clId="{57E157E7-46A2-444A-9586-3EB639AFD1BE}" dt="2024-07-16T01:04:33.932" v="5049" actId="1076"/>
          <ac:spMkLst>
            <pc:docMk/>
            <pc:sldMk cId="117855926" sldId="985"/>
            <ac:spMk id="20" creationId="{62CEF6DF-89BE-B412-D0EF-C9615310C33F}"/>
          </ac:spMkLst>
        </pc:spChg>
        <pc:spChg chg="add mod">
          <ac:chgData name="이연재" userId="045bb118-b50f-4c52-b48b-97425183e9ac" providerId="ADAL" clId="{57E157E7-46A2-444A-9586-3EB639AFD1BE}" dt="2024-07-16T01:04:33.932" v="5049" actId="1076"/>
          <ac:spMkLst>
            <pc:docMk/>
            <pc:sldMk cId="117855926" sldId="985"/>
            <ac:spMk id="21" creationId="{B8EA4018-B029-AF2A-8276-AA44757448BE}"/>
          </ac:spMkLst>
        </pc:spChg>
        <pc:spChg chg="add mod">
          <ac:chgData name="이연재" userId="045bb118-b50f-4c52-b48b-97425183e9ac" providerId="ADAL" clId="{57E157E7-46A2-444A-9586-3EB639AFD1BE}" dt="2024-07-16T01:04:33.932" v="5049" actId="1076"/>
          <ac:spMkLst>
            <pc:docMk/>
            <pc:sldMk cId="117855926" sldId="985"/>
            <ac:spMk id="22" creationId="{564D57E4-D520-BDF3-2579-058E1F5C3B6D}"/>
          </ac:spMkLst>
        </pc:spChg>
        <pc:spChg chg="add">
          <ac:chgData name="이연재" userId="045bb118-b50f-4c52-b48b-97425183e9ac" providerId="ADAL" clId="{57E157E7-46A2-444A-9586-3EB639AFD1BE}" dt="2024-07-16T01:04:41.490" v="5052" actId="11529"/>
          <ac:spMkLst>
            <pc:docMk/>
            <pc:sldMk cId="117855926" sldId="985"/>
            <ac:spMk id="28" creationId="{0E06C83F-B158-2F3A-A13E-0026430ED096}"/>
          </ac:spMkLst>
        </pc:spChg>
        <pc:spChg chg="add">
          <ac:chgData name="이연재" userId="045bb118-b50f-4c52-b48b-97425183e9ac" providerId="ADAL" clId="{57E157E7-46A2-444A-9586-3EB639AFD1BE}" dt="2024-07-16T01:04:47.239" v="5053" actId="11529"/>
          <ac:spMkLst>
            <pc:docMk/>
            <pc:sldMk cId="117855926" sldId="985"/>
            <ac:spMk id="29" creationId="{93C542E5-1FF4-0069-6FD4-9D286CDBB95B}"/>
          </ac:spMkLst>
        </pc:spChg>
        <pc:grpChg chg="del">
          <ac:chgData name="이연재" userId="045bb118-b50f-4c52-b48b-97425183e9ac" providerId="ADAL" clId="{57E157E7-46A2-444A-9586-3EB639AFD1BE}" dt="2024-07-16T00:56:57.085" v="4688" actId="478"/>
          <ac:grpSpMkLst>
            <pc:docMk/>
            <pc:sldMk cId="117855926" sldId="985"/>
            <ac:grpSpMk id="8" creationId="{660AF510-175E-1F78-BE6E-29D70497516A}"/>
          </ac:grpSpMkLst>
        </pc:grpChg>
        <pc:grpChg chg="mod">
          <ac:chgData name="이연재" userId="045bb118-b50f-4c52-b48b-97425183e9ac" providerId="ADAL" clId="{57E157E7-46A2-444A-9586-3EB639AFD1BE}" dt="2024-07-16T01:00:59.673" v="4910" actId="1076"/>
          <ac:grpSpMkLst>
            <pc:docMk/>
            <pc:sldMk cId="117855926" sldId="985"/>
            <ac:grpSpMk id="25" creationId="{AC06F0BA-CBC2-AD91-0FEC-B224524308C6}"/>
          </ac:grpSpMkLst>
        </pc:grpChg>
        <pc:picChg chg="mod">
          <ac:chgData name="이연재" userId="045bb118-b50f-4c52-b48b-97425183e9ac" providerId="ADAL" clId="{57E157E7-46A2-444A-9586-3EB639AFD1BE}" dt="2024-07-16T01:04:33.932" v="5049" actId="1076"/>
          <ac:picMkLst>
            <pc:docMk/>
            <pc:sldMk cId="117855926" sldId="985"/>
            <ac:picMk id="15" creationId="{283AF353-8C09-BDEE-A666-D2C08FE1AB32}"/>
          </ac:picMkLst>
        </pc:picChg>
        <pc:picChg chg="add mod">
          <ac:chgData name="이연재" userId="045bb118-b50f-4c52-b48b-97425183e9ac" providerId="ADAL" clId="{57E157E7-46A2-444A-9586-3EB639AFD1BE}" dt="2024-07-16T01:04:33.932" v="5049" actId="1076"/>
          <ac:picMkLst>
            <pc:docMk/>
            <pc:sldMk cId="117855926" sldId="985"/>
            <ac:picMk id="17" creationId="{9ADC73D6-845B-9543-409C-005E8364EA96}"/>
          </ac:picMkLst>
        </pc:picChg>
        <pc:picChg chg="add mod">
          <ac:chgData name="이연재" userId="045bb118-b50f-4c52-b48b-97425183e9ac" providerId="ADAL" clId="{57E157E7-46A2-444A-9586-3EB639AFD1BE}" dt="2024-07-16T01:04:36.881" v="5051" actId="1076"/>
          <ac:picMkLst>
            <pc:docMk/>
            <pc:sldMk cId="117855926" sldId="985"/>
            <ac:picMk id="24" creationId="{3460F806-6EA0-D089-FD69-8F7B655477A9}"/>
          </ac:picMkLst>
        </pc:picChg>
        <pc:picChg chg="add">
          <ac:chgData name="이연재" userId="045bb118-b50f-4c52-b48b-97425183e9ac" providerId="ADAL" clId="{57E157E7-46A2-444A-9586-3EB639AFD1BE}" dt="2024-07-16T02:20:16.737" v="7931" actId="22"/>
          <ac:picMkLst>
            <pc:docMk/>
            <pc:sldMk cId="117855926" sldId="985"/>
            <ac:picMk id="31" creationId="{19174B82-8F66-C12C-8225-E3ECB43D0C23}"/>
          </ac:picMkLst>
        </pc:picChg>
      </pc:sldChg>
      <pc:sldChg chg="addSp delSp modSp add del mod ord">
        <pc:chgData name="이연재" userId="045bb118-b50f-4c52-b48b-97425183e9ac" providerId="ADAL" clId="{57E157E7-46A2-444A-9586-3EB639AFD1BE}" dt="2024-07-16T05:45:43.344" v="10470" actId="47"/>
        <pc:sldMkLst>
          <pc:docMk/>
          <pc:sldMk cId="1616183427" sldId="986"/>
        </pc:sldMkLst>
        <pc:spChg chg="mod">
          <ac:chgData name="이연재" userId="045bb118-b50f-4c52-b48b-97425183e9ac" providerId="ADAL" clId="{57E157E7-46A2-444A-9586-3EB639AFD1BE}" dt="2024-07-16T02:32:03.487" v="8639"/>
          <ac:spMkLst>
            <pc:docMk/>
            <pc:sldMk cId="1616183427" sldId="986"/>
            <ac:spMk id="5" creationId="{B90125A5-8C62-5312-E27F-6B32AD4BF13C}"/>
          </ac:spMkLst>
        </pc:spChg>
        <pc:spChg chg="del">
          <ac:chgData name="이연재" userId="045bb118-b50f-4c52-b48b-97425183e9ac" providerId="ADAL" clId="{57E157E7-46A2-444A-9586-3EB639AFD1BE}" dt="2024-07-16T01:01:50.149" v="4912" actId="478"/>
          <ac:spMkLst>
            <pc:docMk/>
            <pc:sldMk cId="1616183427" sldId="986"/>
            <ac:spMk id="6" creationId="{5B3B1473-D87B-027D-5CCC-FD6C7D769664}"/>
          </ac:spMkLst>
        </pc:spChg>
        <pc:spChg chg="mod">
          <ac:chgData name="이연재" userId="045bb118-b50f-4c52-b48b-97425183e9ac" providerId="ADAL" clId="{57E157E7-46A2-444A-9586-3EB639AFD1BE}" dt="2024-07-16T02:31:59.437" v="8638"/>
          <ac:spMkLst>
            <pc:docMk/>
            <pc:sldMk cId="1616183427" sldId="986"/>
            <ac:spMk id="7" creationId="{9805B3BF-B7DC-87AA-5A40-EE947647EF8B}"/>
          </ac:spMkLst>
        </pc:spChg>
        <pc:spChg chg="add mod ord">
          <ac:chgData name="이연재" userId="045bb118-b50f-4c52-b48b-97425183e9ac" providerId="ADAL" clId="{57E157E7-46A2-444A-9586-3EB639AFD1BE}" dt="2024-07-16T01:03:29.067" v="5003" actId="1037"/>
          <ac:spMkLst>
            <pc:docMk/>
            <pc:sldMk cId="1616183427" sldId="986"/>
            <ac:spMk id="10" creationId="{63AB89CB-FF41-9B0D-1583-00C640064E32}"/>
          </ac:spMkLst>
        </pc:spChg>
        <pc:spChg chg="del">
          <ac:chgData name="이연재" userId="045bb118-b50f-4c52-b48b-97425183e9ac" providerId="ADAL" clId="{57E157E7-46A2-444A-9586-3EB639AFD1BE}" dt="2024-07-16T01:01:50.149" v="4912" actId="478"/>
          <ac:spMkLst>
            <pc:docMk/>
            <pc:sldMk cId="1616183427" sldId="986"/>
            <ac:spMk id="11" creationId="{0828CA2E-88D6-29FE-5A63-80D100FC545D}"/>
          </ac:spMkLst>
        </pc:spChg>
        <pc:spChg chg="del">
          <ac:chgData name="이연재" userId="045bb118-b50f-4c52-b48b-97425183e9ac" providerId="ADAL" clId="{57E157E7-46A2-444A-9586-3EB639AFD1BE}" dt="2024-07-16T01:01:50.149" v="4912" actId="478"/>
          <ac:spMkLst>
            <pc:docMk/>
            <pc:sldMk cId="1616183427" sldId="986"/>
            <ac:spMk id="12" creationId="{C88ED511-6787-3C21-ECC8-67D80D74A4C8}"/>
          </ac:spMkLst>
        </pc:spChg>
        <pc:spChg chg="mod">
          <ac:chgData name="이연재" userId="045bb118-b50f-4c52-b48b-97425183e9ac" providerId="ADAL" clId="{57E157E7-46A2-444A-9586-3EB639AFD1BE}" dt="2024-07-16T02:32:06.843" v="8640"/>
          <ac:spMkLst>
            <pc:docMk/>
            <pc:sldMk cId="1616183427" sldId="986"/>
            <ac:spMk id="13" creationId="{522FE202-860C-94B9-1922-9587875D8531}"/>
          </ac:spMkLst>
        </pc:spChg>
        <pc:spChg chg="del">
          <ac:chgData name="이연재" userId="045bb118-b50f-4c52-b48b-97425183e9ac" providerId="ADAL" clId="{57E157E7-46A2-444A-9586-3EB639AFD1BE}" dt="2024-07-16T01:01:50.149" v="4912" actId="478"/>
          <ac:spMkLst>
            <pc:docMk/>
            <pc:sldMk cId="1616183427" sldId="986"/>
            <ac:spMk id="14" creationId="{CDFEC9D2-3D7B-B65F-B4F9-3737238E41DF}"/>
          </ac:spMkLst>
        </pc:spChg>
        <pc:spChg chg="del">
          <ac:chgData name="이연재" userId="045bb118-b50f-4c52-b48b-97425183e9ac" providerId="ADAL" clId="{57E157E7-46A2-444A-9586-3EB639AFD1BE}" dt="2024-07-16T01:01:50.149" v="4912" actId="478"/>
          <ac:spMkLst>
            <pc:docMk/>
            <pc:sldMk cId="1616183427" sldId="986"/>
            <ac:spMk id="16" creationId="{57A55DD7-2FA8-8B40-309D-168536D85858}"/>
          </ac:spMkLst>
        </pc:spChg>
        <pc:spChg chg="del">
          <ac:chgData name="이연재" userId="045bb118-b50f-4c52-b48b-97425183e9ac" providerId="ADAL" clId="{57E157E7-46A2-444A-9586-3EB639AFD1BE}" dt="2024-07-16T01:01:50.149" v="4912" actId="478"/>
          <ac:spMkLst>
            <pc:docMk/>
            <pc:sldMk cId="1616183427" sldId="986"/>
            <ac:spMk id="19" creationId="{A8C72A86-3E48-98F9-002C-14F1647787CF}"/>
          </ac:spMkLst>
        </pc:spChg>
        <pc:spChg chg="del">
          <ac:chgData name="이연재" userId="045bb118-b50f-4c52-b48b-97425183e9ac" providerId="ADAL" clId="{57E157E7-46A2-444A-9586-3EB639AFD1BE}" dt="2024-07-16T01:01:50.149" v="4912" actId="478"/>
          <ac:spMkLst>
            <pc:docMk/>
            <pc:sldMk cId="1616183427" sldId="986"/>
            <ac:spMk id="20" creationId="{62CEF6DF-89BE-B412-D0EF-C9615310C33F}"/>
          </ac:spMkLst>
        </pc:spChg>
        <pc:spChg chg="del">
          <ac:chgData name="이연재" userId="045bb118-b50f-4c52-b48b-97425183e9ac" providerId="ADAL" clId="{57E157E7-46A2-444A-9586-3EB639AFD1BE}" dt="2024-07-16T01:01:50.149" v="4912" actId="478"/>
          <ac:spMkLst>
            <pc:docMk/>
            <pc:sldMk cId="1616183427" sldId="986"/>
            <ac:spMk id="21" creationId="{B8EA4018-B029-AF2A-8276-AA44757448BE}"/>
          </ac:spMkLst>
        </pc:spChg>
        <pc:spChg chg="del">
          <ac:chgData name="이연재" userId="045bb118-b50f-4c52-b48b-97425183e9ac" providerId="ADAL" clId="{57E157E7-46A2-444A-9586-3EB639AFD1BE}" dt="2024-07-16T01:01:50.149" v="4912" actId="478"/>
          <ac:spMkLst>
            <pc:docMk/>
            <pc:sldMk cId="1616183427" sldId="986"/>
            <ac:spMk id="22" creationId="{564D57E4-D520-BDF3-2579-058E1F5C3B6D}"/>
          </ac:spMkLst>
        </pc:spChg>
        <pc:spChg chg="add del mod">
          <ac:chgData name="이연재" userId="045bb118-b50f-4c52-b48b-97425183e9ac" providerId="ADAL" clId="{57E157E7-46A2-444A-9586-3EB639AFD1BE}" dt="2024-07-16T01:03:52.163" v="5046" actId="20577"/>
          <ac:spMkLst>
            <pc:docMk/>
            <pc:sldMk cId="1616183427" sldId="986"/>
            <ac:spMk id="24" creationId="{01E0320D-25C4-CB95-1176-4B2F72579840}"/>
          </ac:spMkLst>
        </pc:spChg>
        <pc:spChg chg="mod">
          <ac:chgData name="이연재" userId="045bb118-b50f-4c52-b48b-97425183e9ac" providerId="ADAL" clId="{57E157E7-46A2-444A-9586-3EB639AFD1BE}" dt="2024-07-16T01:02:47.324" v="4959"/>
          <ac:spMkLst>
            <pc:docMk/>
            <pc:sldMk cId="1616183427" sldId="986"/>
            <ac:spMk id="27" creationId="{888D8EC7-8BB9-28E9-D014-A796703A7658}"/>
          </ac:spMkLst>
        </pc:spChg>
        <pc:picChg chg="add del mod">
          <ac:chgData name="이연재" userId="045bb118-b50f-4c52-b48b-97425183e9ac" providerId="ADAL" clId="{57E157E7-46A2-444A-9586-3EB639AFD1BE}" dt="2024-07-16T01:03:14.467" v="4962" actId="478"/>
          <ac:picMkLst>
            <pc:docMk/>
            <pc:sldMk cId="1616183427" sldId="986"/>
            <ac:picMk id="9" creationId="{2BDC24A3-B50F-B1CD-C466-E91AC76D4803}"/>
          </ac:picMkLst>
        </pc:picChg>
        <pc:picChg chg="del">
          <ac:chgData name="이연재" userId="045bb118-b50f-4c52-b48b-97425183e9ac" providerId="ADAL" clId="{57E157E7-46A2-444A-9586-3EB639AFD1BE}" dt="2024-07-16T01:01:50.149" v="4912" actId="478"/>
          <ac:picMkLst>
            <pc:docMk/>
            <pc:sldMk cId="1616183427" sldId="986"/>
            <ac:picMk id="15" creationId="{283AF353-8C09-BDEE-A666-D2C08FE1AB32}"/>
          </ac:picMkLst>
        </pc:picChg>
        <pc:picChg chg="del">
          <ac:chgData name="이연재" userId="045bb118-b50f-4c52-b48b-97425183e9ac" providerId="ADAL" clId="{57E157E7-46A2-444A-9586-3EB639AFD1BE}" dt="2024-07-16T01:01:50.149" v="4912" actId="478"/>
          <ac:picMkLst>
            <pc:docMk/>
            <pc:sldMk cId="1616183427" sldId="986"/>
            <ac:picMk id="17" creationId="{9ADC73D6-845B-9543-409C-005E8364EA96}"/>
          </ac:picMkLst>
        </pc:picChg>
        <pc:picChg chg="add mod">
          <ac:chgData name="이연재" userId="045bb118-b50f-4c52-b48b-97425183e9ac" providerId="ADAL" clId="{57E157E7-46A2-444A-9586-3EB639AFD1BE}" dt="2024-07-16T01:03:17.544" v="4965" actId="1076"/>
          <ac:picMkLst>
            <pc:docMk/>
            <pc:sldMk cId="1616183427" sldId="986"/>
            <ac:picMk id="23" creationId="{120924CE-2CF2-3EE7-DB4D-0730158120B9}"/>
          </ac:picMkLst>
        </pc:picChg>
        <pc:picChg chg="add del">
          <ac:chgData name="이연재" userId="045bb118-b50f-4c52-b48b-97425183e9ac" providerId="ADAL" clId="{57E157E7-46A2-444A-9586-3EB639AFD1BE}" dt="2024-07-16T02:31:37.132" v="8635" actId="478"/>
          <ac:picMkLst>
            <pc:docMk/>
            <pc:sldMk cId="1616183427" sldId="986"/>
            <ac:picMk id="29" creationId="{55A5E118-9ACB-FA9C-4073-029A47199FB6}"/>
          </ac:picMkLst>
        </pc:picChg>
      </pc:sldChg>
      <pc:sldChg chg="addSp delSp modSp add del mod ord">
        <pc:chgData name="이연재" userId="045bb118-b50f-4c52-b48b-97425183e9ac" providerId="ADAL" clId="{57E157E7-46A2-444A-9586-3EB639AFD1BE}" dt="2024-07-16T05:45:43.344" v="10470" actId="47"/>
        <pc:sldMkLst>
          <pc:docMk/>
          <pc:sldMk cId="17701572" sldId="987"/>
        </pc:sldMkLst>
        <pc:spChg chg="mod">
          <ac:chgData name="이연재" userId="045bb118-b50f-4c52-b48b-97425183e9ac" providerId="ADAL" clId="{57E157E7-46A2-444A-9586-3EB639AFD1BE}" dt="2024-07-16T02:30:57.986" v="8600"/>
          <ac:spMkLst>
            <pc:docMk/>
            <pc:sldMk cId="17701572" sldId="987"/>
            <ac:spMk id="5" creationId="{B90125A5-8C62-5312-E27F-6B32AD4BF13C}"/>
          </ac:spMkLst>
        </pc:spChg>
        <pc:spChg chg="mod">
          <ac:chgData name="이연재" userId="045bb118-b50f-4c52-b48b-97425183e9ac" providerId="ADAL" clId="{57E157E7-46A2-444A-9586-3EB639AFD1BE}" dt="2024-07-16T02:31:02.715" v="8606"/>
          <ac:spMkLst>
            <pc:docMk/>
            <pc:sldMk cId="17701572" sldId="987"/>
            <ac:spMk id="7" creationId="{9805B3BF-B7DC-87AA-5A40-EE947647EF8B}"/>
          </ac:spMkLst>
        </pc:spChg>
        <pc:spChg chg="mod">
          <ac:chgData name="이연재" userId="045bb118-b50f-4c52-b48b-97425183e9ac" providerId="ADAL" clId="{57E157E7-46A2-444A-9586-3EB639AFD1BE}" dt="2024-07-16T01:05:27.695" v="5081" actId="20577"/>
          <ac:spMkLst>
            <pc:docMk/>
            <pc:sldMk cId="17701572" sldId="987"/>
            <ac:spMk id="8" creationId="{126579CB-F7FE-D99F-5D13-DD3AF87B39E3}"/>
          </ac:spMkLst>
        </pc:spChg>
        <pc:spChg chg="mod">
          <ac:chgData name="이연재" userId="045bb118-b50f-4c52-b48b-97425183e9ac" providerId="ADAL" clId="{57E157E7-46A2-444A-9586-3EB639AFD1BE}" dt="2024-07-16T01:05:31.918" v="5084" actId="207"/>
          <ac:spMkLst>
            <pc:docMk/>
            <pc:sldMk cId="17701572" sldId="987"/>
            <ac:spMk id="9" creationId="{B73AB804-5EAA-E968-DCD9-A4E4C306CB33}"/>
          </ac:spMkLst>
        </pc:spChg>
        <pc:spChg chg="del">
          <ac:chgData name="이연재" userId="045bb118-b50f-4c52-b48b-97425183e9ac" providerId="ADAL" clId="{57E157E7-46A2-444A-9586-3EB639AFD1BE}" dt="2024-07-16T01:05:00.643" v="5055" actId="478"/>
          <ac:spMkLst>
            <pc:docMk/>
            <pc:sldMk cId="17701572" sldId="987"/>
            <ac:spMk id="10" creationId="{63AB89CB-FF41-9B0D-1583-00C640064E32}"/>
          </ac:spMkLst>
        </pc:spChg>
        <pc:spChg chg="mod">
          <ac:chgData name="이연재" userId="045bb118-b50f-4c52-b48b-97425183e9ac" providerId="ADAL" clId="{57E157E7-46A2-444A-9586-3EB639AFD1BE}" dt="2024-07-16T02:30:40.863" v="8593" actId="20577"/>
          <ac:spMkLst>
            <pc:docMk/>
            <pc:sldMk cId="17701572" sldId="987"/>
            <ac:spMk id="13" creationId="{522FE202-860C-94B9-1922-9587875D8531}"/>
          </ac:spMkLst>
        </pc:spChg>
        <pc:spChg chg="add mod">
          <ac:chgData name="이연재" userId="045bb118-b50f-4c52-b48b-97425183e9ac" providerId="ADAL" clId="{57E157E7-46A2-444A-9586-3EB639AFD1BE}" dt="2024-07-16T01:06:18.889" v="5122" actId="14100"/>
          <ac:spMkLst>
            <pc:docMk/>
            <pc:sldMk cId="17701572" sldId="987"/>
            <ac:spMk id="14" creationId="{BF127463-282D-74FE-27A3-E918BA1B0FD0}"/>
          </ac:spMkLst>
        </pc:spChg>
        <pc:spChg chg="add mod">
          <ac:chgData name="이연재" userId="045bb118-b50f-4c52-b48b-97425183e9ac" providerId="ADAL" clId="{57E157E7-46A2-444A-9586-3EB639AFD1BE}" dt="2024-07-16T01:06:18.889" v="5122" actId="14100"/>
          <ac:spMkLst>
            <pc:docMk/>
            <pc:sldMk cId="17701572" sldId="987"/>
            <ac:spMk id="15" creationId="{C04DC8DE-27FB-6C49-906B-4B8870543ADE}"/>
          </ac:spMkLst>
        </pc:spChg>
        <pc:spChg chg="add mod">
          <ac:chgData name="이연재" userId="045bb118-b50f-4c52-b48b-97425183e9ac" providerId="ADAL" clId="{57E157E7-46A2-444A-9586-3EB639AFD1BE}" dt="2024-07-16T01:06:23.239" v="5123" actId="571"/>
          <ac:spMkLst>
            <pc:docMk/>
            <pc:sldMk cId="17701572" sldId="987"/>
            <ac:spMk id="16" creationId="{0AE6EC48-8050-A5D5-2E66-30E8D8EE7228}"/>
          </ac:spMkLst>
        </pc:spChg>
        <pc:spChg chg="add mod">
          <ac:chgData name="이연재" userId="045bb118-b50f-4c52-b48b-97425183e9ac" providerId="ADAL" clId="{57E157E7-46A2-444A-9586-3EB639AFD1BE}" dt="2024-07-16T01:06:30.310" v="5124" actId="14100"/>
          <ac:spMkLst>
            <pc:docMk/>
            <pc:sldMk cId="17701572" sldId="987"/>
            <ac:spMk id="17" creationId="{8ED011BD-7238-4598-EB9C-E31D54E42AE5}"/>
          </ac:spMkLst>
        </pc:spChg>
        <pc:spChg chg="del">
          <ac:chgData name="이연재" userId="045bb118-b50f-4c52-b48b-97425183e9ac" providerId="ADAL" clId="{57E157E7-46A2-444A-9586-3EB639AFD1BE}" dt="2024-07-16T01:05:00.643" v="5055" actId="478"/>
          <ac:spMkLst>
            <pc:docMk/>
            <pc:sldMk cId="17701572" sldId="987"/>
            <ac:spMk id="24" creationId="{01E0320D-25C4-CB95-1176-4B2F72579840}"/>
          </ac:spMkLst>
        </pc:spChg>
        <pc:spChg chg="mod">
          <ac:chgData name="이연재" userId="045bb118-b50f-4c52-b48b-97425183e9ac" providerId="ADAL" clId="{57E157E7-46A2-444A-9586-3EB639AFD1BE}" dt="2024-07-16T01:05:38.661" v="5107" actId="20577"/>
          <ac:spMkLst>
            <pc:docMk/>
            <pc:sldMk cId="17701572" sldId="987"/>
            <ac:spMk id="27" creationId="{888D8EC7-8BB9-28E9-D014-A796703A7658}"/>
          </ac:spMkLst>
        </pc:spChg>
        <pc:grpChg chg="add mod">
          <ac:chgData name="이연재" userId="045bb118-b50f-4c52-b48b-97425183e9ac" providerId="ADAL" clId="{57E157E7-46A2-444A-9586-3EB639AFD1BE}" dt="2024-07-16T01:05:25.676" v="5068" actId="571"/>
          <ac:grpSpMkLst>
            <pc:docMk/>
            <pc:sldMk cId="17701572" sldId="987"/>
            <ac:grpSpMk id="6" creationId="{466DF203-4E02-1587-19ED-9C4CA964A5C4}"/>
          </ac:grpSpMkLst>
        </pc:grpChg>
        <pc:grpChg chg="mod">
          <ac:chgData name="이연재" userId="045bb118-b50f-4c52-b48b-97425183e9ac" providerId="ADAL" clId="{57E157E7-46A2-444A-9586-3EB639AFD1BE}" dt="2024-07-16T01:05:24.526" v="5067" actId="1076"/>
          <ac:grpSpMkLst>
            <pc:docMk/>
            <pc:sldMk cId="17701572" sldId="987"/>
            <ac:grpSpMk id="25" creationId="{AC06F0BA-CBC2-AD91-0FEC-B224524308C6}"/>
          </ac:grpSpMkLst>
        </pc:grpChg>
        <pc:picChg chg="add mod">
          <ac:chgData name="이연재" userId="045bb118-b50f-4c52-b48b-97425183e9ac" providerId="ADAL" clId="{57E157E7-46A2-444A-9586-3EB639AFD1BE}" dt="2024-07-16T01:05:52.782" v="5111" actId="1076"/>
          <ac:picMkLst>
            <pc:docMk/>
            <pc:sldMk cId="17701572" sldId="987"/>
            <ac:picMk id="12" creationId="{C17F89CC-BD88-CFE9-9047-86661A38C62D}"/>
          </ac:picMkLst>
        </pc:picChg>
        <pc:picChg chg="add del">
          <ac:chgData name="이연재" userId="045bb118-b50f-4c52-b48b-97425183e9ac" providerId="ADAL" clId="{57E157E7-46A2-444A-9586-3EB639AFD1BE}" dt="2024-07-16T02:30:30.508" v="8584" actId="478"/>
          <ac:picMkLst>
            <pc:docMk/>
            <pc:sldMk cId="17701572" sldId="987"/>
            <ac:picMk id="19" creationId="{0E639F14-115A-1D74-156C-797BA0C6056B}"/>
          </ac:picMkLst>
        </pc:picChg>
        <pc:picChg chg="del">
          <ac:chgData name="이연재" userId="045bb118-b50f-4c52-b48b-97425183e9ac" providerId="ADAL" clId="{57E157E7-46A2-444A-9586-3EB639AFD1BE}" dt="2024-07-16T01:05:00.643" v="5055" actId="478"/>
          <ac:picMkLst>
            <pc:docMk/>
            <pc:sldMk cId="17701572" sldId="987"/>
            <ac:picMk id="23" creationId="{120924CE-2CF2-3EE7-DB4D-0730158120B9}"/>
          </ac:picMkLst>
        </pc:picChg>
      </pc:sldChg>
      <pc:sldChg chg="addSp delSp modSp add del mod ord">
        <pc:chgData name="이연재" userId="045bb118-b50f-4c52-b48b-97425183e9ac" providerId="ADAL" clId="{57E157E7-46A2-444A-9586-3EB639AFD1BE}" dt="2024-07-16T05:45:43.344" v="10470" actId="47"/>
        <pc:sldMkLst>
          <pc:docMk/>
          <pc:sldMk cId="2259749431" sldId="988"/>
        </pc:sldMkLst>
        <pc:spChg chg="mod">
          <ac:chgData name="이연재" userId="045bb118-b50f-4c52-b48b-97425183e9ac" providerId="ADAL" clId="{57E157E7-46A2-444A-9586-3EB639AFD1BE}" dt="2024-07-16T02:31:23.021" v="8625"/>
          <ac:spMkLst>
            <pc:docMk/>
            <pc:sldMk cId="2259749431" sldId="988"/>
            <ac:spMk id="5" creationId="{B90125A5-8C62-5312-E27F-6B32AD4BF13C}"/>
          </ac:spMkLst>
        </pc:spChg>
        <pc:spChg chg="mod">
          <ac:chgData name="이연재" userId="045bb118-b50f-4c52-b48b-97425183e9ac" providerId="ADAL" clId="{57E157E7-46A2-444A-9586-3EB639AFD1BE}" dt="2024-07-16T02:31:16.800" v="8615"/>
          <ac:spMkLst>
            <pc:docMk/>
            <pc:sldMk cId="2259749431" sldId="988"/>
            <ac:spMk id="7" creationId="{9805B3BF-B7DC-87AA-5A40-EE947647EF8B}"/>
          </ac:spMkLst>
        </pc:spChg>
        <pc:spChg chg="mod">
          <ac:chgData name="이연재" userId="045bb118-b50f-4c52-b48b-97425183e9ac" providerId="ADAL" clId="{57E157E7-46A2-444A-9586-3EB639AFD1BE}" dt="2024-07-16T01:10:57.399" v="5342" actId="20577"/>
          <ac:spMkLst>
            <pc:docMk/>
            <pc:sldMk cId="2259749431" sldId="988"/>
            <ac:spMk id="9" creationId="{B73AB804-5EAA-E968-DCD9-A4E4C306CB33}"/>
          </ac:spMkLst>
        </pc:spChg>
        <pc:spChg chg="mod">
          <ac:chgData name="이연재" userId="045bb118-b50f-4c52-b48b-97425183e9ac" providerId="ADAL" clId="{57E157E7-46A2-444A-9586-3EB639AFD1BE}" dt="2024-07-16T02:31:34.350" v="8634" actId="20577"/>
          <ac:spMkLst>
            <pc:docMk/>
            <pc:sldMk cId="2259749431" sldId="988"/>
            <ac:spMk id="13" creationId="{522FE202-860C-94B9-1922-9587875D8531}"/>
          </ac:spMkLst>
        </pc:spChg>
        <pc:spChg chg="del">
          <ac:chgData name="이연재" userId="045bb118-b50f-4c52-b48b-97425183e9ac" providerId="ADAL" clId="{57E157E7-46A2-444A-9586-3EB639AFD1BE}" dt="2024-07-16T01:07:30.244" v="5126" actId="478"/>
          <ac:spMkLst>
            <pc:docMk/>
            <pc:sldMk cId="2259749431" sldId="988"/>
            <ac:spMk id="14" creationId="{BF127463-282D-74FE-27A3-E918BA1B0FD0}"/>
          </ac:spMkLst>
        </pc:spChg>
        <pc:spChg chg="del">
          <ac:chgData name="이연재" userId="045bb118-b50f-4c52-b48b-97425183e9ac" providerId="ADAL" clId="{57E157E7-46A2-444A-9586-3EB639AFD1BE}" dt="2024-07-16T01:07:30.244" v="5126" actId="478"/>
          <ac:spMkLst>
            <pc:docMk/>
            <pc:sldMk cId="2259749431" sldId="988"/>
            <ac:spMk id="15" creationId="{C04DC8DE-27FB-6C49-906B-4B8870543ADE}"/>
          </ac:spMkLst>
        </pc:spChg>
        <pc:spChg chg="del">
          <ac:chgData name="이연재" userId="045bb118-b50f-4c52-b48b-97425183e9ac" providerId="ADAL" clId="{57E157E7-46A2-444A-9586-3EB639AFD1BE}" dt="2024-07-16T01:07:30.244" v="5126" actId="478"/>
          <ac:spMkLst>
            <pc:docMk/>
            <pc:sldMk cId="2259749431" sldId="988"/>
            <ac:spMk id="16" creationId="{0AE6EC48-8050-A5D5-2E66-30E8D8EE7228}"/>
          </ac:spMkLst>
        </pc:spChg>
        <pc:spChg chg="del">
          <ac:chgData name="이연재" userId="045bb118-b50f-4c52-b48b-97425183e9ac" providerId="ADAL" clId="{57E157E7-46A2-444A-9586-3EB639AFD1BE}" dt="2024-07-16T01:07:30.244" v="5126" actId="478"/>
          <ac:spMkLst>
            <pc:docMk/>
            <pc:sldMk cId="2259749431" sldId="988"/>
            <ac:spMk id="17" creationId="{8ED011BD-7238-4598-EB9C-E31D54E42AE5}"/>
          </ac:spMkLst>
        </pc:spChg>
        <pc:spChg chg="add">
          <ac:chgData name="이연재" userId="045bb118-b50f-4c52-b48b-97425183e9ac" providerId="ADAL" clId="{57E157E7-46A2-444A-9586-3EB639AFD1BE}" dt="2024-07-16T01:07:46.791" v="5130" actId="11529"/>
          <ac:spMkLst>
            <pc:docMk/>
            <pc:sldMk cId="2259749431" sldId="988"/>
            <ac:spMk id="18" creationId="{91794E26-6E3A-907E-83F0-A9FCDF5E9158}"/>
          </ac:spMkLst>
        </pc:spChg>
        <pc:spChg chg="add mod">
          <ac:chgData name="이연재" userId="045bb118-b50f-4c52-b48b-97425183e9ac" providerId="ADAL" clId="{57E157E7-46A2-444A-9586-3EB639AFD1BE}" dt="2024-07-16T01:07:53.782" v="5134" actId="1035"/>
          <ac:spMkLst>
            <pc:docMk/>
            <pc:sldMk cId="2259749431" sldId="988"/>
            <ac:spMk id="19" creationId="{3065C960-5DDC-C17C-4CDB-E39EF7644C39}"/>
          </ac:spMkLst>
        </pc:spChg>
        <pc:spChg chg="mod">
          <ac:chgData name="이연재" userId="045bb118-b50f-4c52-b48b-97425183e9ac" providerId="ADAL" clId="{57E157E7-46A2-444A-9586-3EB639AFD1BE}" dt="2024-07-16T01:11:16.265" v="5345" actId="207"/>
          <ac:spMkLst>
            <pc:docMk/>
            <pc:sldMk cId="2259749431" sldId="988"/>
            <ac:spMk id="27" creationId="{888D8EC7-8BB9-28E9-D014-A796703A7658}"/>
          </ac:spMkLst>
        </pc:spChg>
        <pc:grpChg chg="mod">
          <ac:chgData name="이연재" userId="045bb118-b50f-4c52-b48b-97425183e9ac" providerId="ADAL" clId="{57E157E7-46A2-444A-9586-3EB639AFD1BE}" dt="2024-07-16T01:08:31.863" v="5158" actId="1076"/>
          <ac:grpSpMkLst>
            <pc:docMk/>
            <pc:sldMk cId="2259749431" sldId="988"/>
            <ac:grpSpMk id="6" creationId="{466DF203-4E02-1587-19ED-9C4CA964A5C4}"/>
          </ac:grpSpMkLst>
        </pc:grpChg>
        <pc:grpChg chg="mod">
          <ac:chgData name="이연재" userId="045bb118-b50f-4c52-b48b-97425183e9ac" providerId="ADAL" clId="{57E157E7-46A2-444A-9586-3EB639AFD1BE}" dt="2024-07-16T01:11:01.102" v="5343" actId="1076"/>
          <ac:grpSpMkLst>
            <pc:docMk/>
            <pc:sldMk cId="2259749431" sldId="988"/>
            <ac:grpSpMk id="25" creationId="{AC06F0BA-CBC2-AD91-0FEC-B224524308C6}"/>
          </ac:grpSpMkLst>
        </pc:grpChg>
        <pc:picChg chg="add mod">
          <ac:chgData name="이연재" userId="045bb118-b50f-4c52-b48b-97425183e9ac" providerId="ADAL" clId="{57E157E7-46A2-444A-9586-3EB639AFD1BE}" dt="2024-07-16T01:07:42.675" v="5129" actId="1076"/>
          <ac:picMkLst>
            <pc:docMk/>
            <pc:sldMk cId="2259749431" sldId="988"/>
            <ac:picMk id="11" creationId="{C2332BCF-DCCA-ECF6-CD3E-922049825EBA}"/>
          </ac:picMkLst>
        </pc:picChg>
        <pc:picChg chg="del">
          <ac:chgData name="이연재" userId="045bb118-b50f-4c52-b48b-97425183e9ac" providerId="ADAL" clId="{57E157E7-46A2-444A-9586-3EB639AFD1BE}" dt="2024-07-16T01:07:30.244" v="5126" actId="478"/>
          <ac:picMkLst>
            <pc:docMk/>
            <pc:sldMk cId="2259749431" sldId="988"/>
            <ac:picMk id="12" creationId="{C17F89CC-BD88-CFE9-9047-86661A38C62D}"/>
          </ac:picMkLst>
        </pc:picChg>
        <pc:picChg chg="add del mod">
          <ac:chgData name="이연재" userId="045bb118-b50f-4c52-b48b-97425183e9ac" providerId="ADAL" clId="{57E157E7-46A2-444A-9586-3EB639AFD1BE}" dt="2024-07-16T02:31:13.072" v="8610" actId="478"/>
          <ac:picMkLst>
            <pc:docMk/>
            <pc:sldMk cId="2259749431" sldId="988"/>
            <ac:picMk id="21" creationId="{73335D20-436B-C3C3-DAFC-A4DFAAD98445}"/>
          </ac:picMkLst>
        </pc:picChg>
      </pc:sldChg>
      <pc:sldChg chg="addSp delSp modSp add del mod">
        <pc:chgData name="이연재" userId="045bb118-b50f-4c52-b48b-97425183e9ac" providerId="ADAL" clId="{57E157E7-46A2-444A-9586-3EB639AFD1BE}" dt="2024-07-16T05:45:43.344" v="10470" actId="47"/>
        <pc:sldMkLst>
          <pc:docMk/>
          <pc:sldMk cId="182815513" sldId="989"/>
        </pc:sldMkLst>
        <pc:spChg chg="mod">
          <ac:chgData name="이연재" userId="045bb118-b50f-4c52-b48b-97425183e9ac" providerId="ADAL" clId="{57E157E7-46A2-444A-9586-3EB639AFD1BE}" dt="2024-07-16T02:26:10.801" v="7964"/>
          <ac:spMkLst>
            <pc:docMk/>
            <pc:sldMk cId="182815513" sldId="989"/>
            <ac:spMk id="15" creationId="{F957489B-C09B-437E-A308-739A51AF0BA6}"/>
          </ac:spMkLst>
        </pc:spChg>
        <pc:spChg chg="mod">
          <ac:chgData name="이연재" userId="045bb118-b50f-4c52-b48b-97425183e9ac" providerId="ADAL" clId="{57E157E7-46A2-444A-9586-3EB639AFD1BE}" dt="2024-07-16T02:25:59.918" v="7962"/>
          <ac:spMkLst>
            <pc:docMk/>
            <pc:sldMk cId="182815513" sldId="989"/>
            <ac:spMk id="16" creationId="{9D61228B-D16A-9870-5AF2-77AEA753CC0F}"/>
          </ac:spMkLst>
        </pc:spChg>
        <pc:spChg chg="mod">
          <ac:chgData name="이연재" userId="045bb118-b50f-4c52-b48b-97425183e9ac" providerId="ADAL" clId="{57E157E7-46A2-444A-9586-3EB639AFD1BE}" dt="2024-07-16T02:26:04.419" v="7963"/>
          <ac:spMkLst>
            <pc:docMk/>
            <pc:sldMk cId="182815513" sldId="989"/>
            <ac:spMk id="17" creationId="{32B6382C-C711-C31E-5155-1EF475B0F309}"/>
          </ac:spMkLst>
        </pc:spChg>
        <pc:picChg chg="add del">
          <ac:chgData name="이연재" userId="045bb118-b50f-4c52-b48b-97425183e9ac" providerId="ADAL" clId="{57E157E7-46A2-444A-9586-3EB639AFD1BE}" dt="2024-07-16T02:26:14.687" v="7965" actId="478"/>
          <ac:picMkLst>
            <pc:docMk/>
            <pc:sldMk cId="182815513" sldId="989"/>
            <ac:picMk id="6" creationId="{16296B47-C5CD-224B-4A51-ECC6C031BD8F}"/>
          </ac:picMkLst>
        </pc:picChg>
      </pc:sldChg>
      <pc:sldChg chg="addSp delSp modSp add del mod">
        <pc:chgData name="이연재" userId="045bb118-b50f-4c52-b48b-97425183e9ac" providerId="ADAL" clId="{57E157E7-46A2-444A-9586-3EB639AFD1BE}" dt="2024-07-16T05:45:43.344" v="10470" actId="47"/>
        <pc:sldMkLst>
          <pc:docMk/>
          <pc:sldMk cId="2071291470" sldId="990"/>
        </pc:sldMkLst>
        <pc:spChg chg="mod">
          <ac:chgData name="이연재" userId="045bb118-b50f-4c52-b48b-97425183e9ac" providerId="ADAL" clId="{57E157E7-46A2-444A-9586-3EB639AFD1BE}" dt="2024-07-16T02:32:20.108" v="8651"/>
          <ac:spMkLst>
            <pc:docMk/>
            <pc:sldMk cId="2071291470" sldId="990"/>
            <ac:spMk id="5" creationId="{B90125A5-8C62-5312-E27F-6B32AD4BF13C}"/>
          </ac:spMkLst>
        </pc:spChg>
        <pc:spChg chg="mod">
          <ac:chgData name="이연재" userId="045bb118-b50f-4c52-b48b-97425183e9ac" providerId="ADAL" clId="{57E157E7-46A2-444A-9586-3EB639AFD1BE}" dt="2024-07-16T02:32:23.297" v="8657"/>
          <ac:spMkLst>
            <pc:docMk/>
            <pc:sldMk cId="2071291470" sldId="990"/>
            <ac:spMk id="7" creationId="{9805B3BF-B7DC-87AA-5A40-EE947647EF8B}"/>
          </ac:spMkLst>
        </pc:spChg>
        <pc:spChg chg="mod">
          <ac:chgData name="이연재" userId="045bb118-b50f-4c52-b48b-97425183e9ac" providerId="ADAL" clId="{57E157E7-46A2-444A-9586-3EB639AFD1BE}" dt="2024-07-16T01:14:49.269" v="5659" actId="6549"/>
          <ac:spMkLst>
            <pc:docMk/>
            <pc:sldMk cId="2071291470" sldId="990"/>
            <ac:spMk id="9" creationId="{B73AB804-5EAA-E968-DCD9-A4E4C306CB33}"/>
          </ac:spMkLst>
        </pc:spChg>
        <pc:spChg chg="mod">
          <ac:chgData name="이연재" userId="045bb118-b50f-4c52-b48b-97425183e9ac" providerId="ADAL" clId="{57E157E7-46A2-444A-9586-3EB639AFD1BE}" dt="2024-07-16T02:32:16.359" v="8645"/>
          <ac:spMkLst>
            <pc:docMk/>
            <pc:sldMk cId="2071291470" sldId="990"/>
            <ac:spMk id="13" creationId="{522FE202-860C-94B9-1922-9587875D8531}"/>
          </ac:spMkLst>
        </pc:spChg>
        <pc:spChg chg="del">
          <ac:chgData name="이연재" userId="045bb118-b50f-4c52-b48b-97425183e9ac" providerId="ADAL" clId="{57E157E7-46A2-444A-9586-3EB639AFD1BE}" dt="2024-07-16T01:14:09.919" v="5642" actId="478"/>
          <ac:spMkLst>
            <pc:docMk/>
            <pc:sldMk cId="2071291470" sldId="990"/>
            <ac:spMk id="18" creationId="{91794E26-6E3A-907E-83F0-A9FCDF5E9158}"/>
          </ac:spMkLst>
        </pc:spChg>
        <pc:spChg chg="mod">
          <ac:chgData name="이연재" userId="045bb118-b50f-4c52-b48b-97425183e9ac" providerId="ADAL" clId="{57E157E7-46A2-444A-9586-3EB639AFD1BE}" dt="2024-07-16T01:14:54.817" v="5661"/>
          <ac:spMkLst>
            <pc:docMk/>
            <pc:sldMk cId="2071291470" sldId="990"/>
            <ac:spMk id="27" creationId="{888D8EC7-8BB9-28E9-D014-A796703A7658}"/>
          </ac:spMkLst>
        </pc:spChg>
        <pc:picChg chg="add del">
          <ac:chgData name="이연재" userId="045bb118-b50f-4c52-b48b-97425183e9ac" providerId="ADAL" clId="{57E157E7-46A2-444A-9586-3EB639AFD1BE}" dt="2024-07-16T02:32:25.803" v="8658" actId="478"/>
          <ac:picMkLst>
            <pc:docMk/>
            <pc:sldMk cId="2071291470" sldId="990"/>
            <ac:picMk id="12" creationId="{D7EC4ED9-5AF2-28E1-A824-E50F0C86C79D}"/>
          </ac:picMkLst>
        </pc:picChg>
      </pc:sldChg>
      <pc:sldChg chg="addSp delSp modSp add mod ord">
        <pc:chgData name="이연재" userId="045bb118-b50f-4c52-b48b-97425183e9ac" providerId="ADAL" clId="{57E157E7-46A2-444A-9586-3EB639AFD1BE}" dt="2024-07-16T05:45:57.889" v="10471" actId="14100"/>
        <pc:sldMkLst>
          <pc:docMk/>
          <pc:sldMk cId="764960177" sldId="991"/>
        </pc:sldMkLst>
        <pc:spChg chg="mod">
          <ac:chgData name="이연재" userId="045bb118-b50f-4c52-b48b-97425183e9ac" providerId="ADAL" clId="{57E157E7-46A2-444A-9586-3EB639AFD1BE}" dt="2024-07-16T01:24:38.328" v="5687"/>
          <ac:spMkLst>
            <pc:docMk/>
            <pc:sldMk cId="764960177" sldId="991"/>
            <ac:spMk id="3" creationId="{0E7ECA9B-04E4-C10D-BE40-0BA29B9B9962}"/>
          </ac:spMkLst>
        </pc:spChg>
        <pc:spChg chg="mod">
          <ac:chgData name="이연재" userId="045bb118-b50f-4c52-b48b-97425183e9ac" providerId="ADAL" clId="{57E157E7-46A2-444A-9586-3EB639AFD1BE}" dt="2024-07-16T04:21:55.834" v="9773" actId="20577"/>
          <ac:spMkLst>
            <pc:docMk/>
            <pc:sldMk cId="764960177" sldId="991"/>
            <ac:spMk id="4" creationId="{D52EB3EE-0D1A-330E-9E87-168519C5A680}"/>
          </ac:spMkLst>
        </pc:spChg>
        <pc:spChg chg="mod">
          <ac:chgData name="이연재" userId="045bb118-b50f-4c52-b48b-97425183e9ac" providerId="ADAL" clId="{57E157E7-46A2-444A-9586-3EB639AFD1BE}" dt="2024-07-16T03:59:25.915" v="9461"/>
          <ac:spMkLst>
            <pc:docMk/>
            <pc:sldMk cId="764960177" sldId="991"/>
            <ac:spMk id="5" creationId="{B90125A5-8C62-5312-E27F-6B32AD4BF13C}"/>
          </ac:spMkLst>
        </pc:spChg>
        <pc:spChg chg="del">
          <ac:chgData name="이연재" userId="045bb118-b50f-4c52-b48b-97425183e9ac" providerId="ADAL" clId="{57E157E7-46A2-444A-9586-3EB639AFD1BE}" dt="2024-07-16T01:24:40.177" v="5688" actId="478"/>
          <ac:spMkLst>
            <pc:docMk/>
            <pc:sldMk cId="764960177" sldId="991"/>
            <ac:spMk id="6" creationId="{5B3B1473-D87B-027D-5CCC-FD6C7D769664}"/>
          </ac:spMkLst>
        </pc:spChg>
        <pc:spChg chg="mod">
          <ac:chgData name="이연재" userId="045bb118-b50f-4c52-b48b-97425183e9ac" providerId="ADAL" clId="{57E157E7-46A2-444A-9586-3EB639AFD1BE}" dt="2024-07-16T03:55:30.563" v="9459"/>
          <ac:spMkLst>
            <pc:docMk/>
            <pc:sldMk cId="764960177" sldId="991"/>
            <ac:spMk id="7" creationId="{9805B3BF-B7DC-87AA-5A40-EE947647EF8B}"/>
          </ac:spMkLst>
        </pc:spChg>
        <pc:spChg chg="add mod">
          <ac:chgData name="이연재" userId="045bb118-b50f-4c52-b48b-97425183e9ac" providerId="ADAL" clId="{57E157E7-46A2-444A-9586-3EB639AFD1BE}" dt="2024-07-16T05:45:57.889" v="10471" actId="14100"/>
          <ac:spMkLst>
            <pc:docMk/>
            <pc:sldMk cId="764960177" sldId="991"/>
            <ac:spMk id="10" creationId="{90DB1EA3-E1AD-859F-79A5-32D7CE87162A}"/>
          </ac:spMkLst>
        </pc:spChg>
        <pc:spChg chg="del">
          <ac:chgData name="이연재" userId="045bb118-b50f-4c52-b48b-97425183e9ac" providerId="ADAL" clId="{57E157E7-46A2-444A-9586-3EB639AFD1BE}" dt="2024-07-16T01:24:40.177" v="5688" actId="478"/>
          <ac:spMkLst>
            <pc:docMk/>
            <pc:sldMk cId="764960177" sldId="991"/>
            <ac:spMk id="11" creationId="{0828CA2E-88D6-29FE-5A63-80D100FC545D}"/>
          </ac:spMkLst>
        </pc:spChg>
        <pc:spChg chg="del">
          <ac:chgData name="이연재" userId="045bb118-b50f-4c52-b48b-97425183e9ac" providerId="ADAL" clId="{57E157E7-46A2-444A-9586-3EB639AFD1BE}" dt="2024-07-16T01:24:40.177" v="5688" actId="478"/>
          <ac:spMkLst>
            <pc:docMk/>
            <pc:sldMk cId="764960177" sldId="991"/>
            <ac:spMk id="12" creationId="{C88ED511-6787-3C21-ECC8-67D80D74A4C8}"/>
          </ac:spMkLst>
        </pc:spChg>
        <pc:spChg chg="mod">
          <ac:chgData name="이연재" userId="045bb118-b50f-4c52-b48b-97425183e9ac" providerId="ADAL" clId="{57E157E7-46A2-444A-9586-3EB639AFD1BE}" dt="2024-07-16T04:17:54.120" v="9721" actId="20577"/>
          <ac:spMkLst>
            <pc:docMk/>
            <pc:sldMk cId="764960177" sldId="991"/>
            <ac:spMk id="13" creationId="{522FE202-860C-94B9-1922-9587875D8531}"/>
          </ac:spMkLst>
        </pc:spChg>
        <pc:spChg chg="del">
          <ac:chgData name="이연재" userId="045bb118-b50f-4c52-b48b-97425183e9ac" providerId="ADAL" clId="{57E157E7-46A2-444A-9586-3EB639AFD1BE}" dt="2024-07-16T01:24:40.177" v="5688" actId="478"/>
          <ac:spMkLst>
            <pc:docMk/>
            <pc:sldMk cId="764960177" sldId="991"/>
            <ac:spMk id="14" creationId="{CDFEC9D2-3D7B-B65F-B4F9-3737238E41DF}"/>
          </ac:spMkLst>
        </pc:spChg>
        <pc:spChg chg="del">
          <ac:chgData name="이연재" userId="045bb118-b50f-4c52-b48b-97425183e9ac" providerId="ADAL" clId="{57E157E7-46A2-444A-9586-3EB639AFD1BE}" dt="2024-07-16T01:24:40.177" v="5688" actId="478"/>
          <ac:spMkLst>
            <pc:docMk/>
            <pc:sldMk cId="764960177" sldId="991"/>
            <ac:spMk id="16" creationId="{57A55DD7-2FA8-8B40-309D-168536D85858}"/>
          </ac:spMkLst>
        </pc:spChg>
        <pc:spChg chg="del">
          <ac:chgData name="이연재" userId="045bb118-b50f-4c52-b48b-97425183e9ac" providerId="ADAL" clId="{57E157E7-46A2-444A-9586-3EB639AFD1BE}" dt="2024-07-16T01:24:40.177" v="5688" actId="478"/>
          <ac:spMkLst>
            <pc:docMk/>
            <pc:sldMk cId="764960177" sldId="991"/>
            <ac:spMk id="19" creationId="{A8C72A86-3E48-98F9-002C-14F1647787CF}"/>
          </ac:spMkLst>
        </pc:spChg>
        <pc:spChg chg="del">
          <ac:chgData name="이연재" userId="045bb118-b50f-4c52-b48b-97425183e9ac" providerId="ADAL" clId="{57E157E7-46A2-444A-9586-3EB639AFD1BE}" dt="2024-07-16T01:24:40.177" v="5688" actId="478"/>
          <ac:spMkLst>
            <pc:docMk/>
            <pc:sldMk cId="764960177" sldId="991"/>
            <ac:spMk id="20" creationId="{62CEF6DF-89BE-B412-D0EF-C9615310C33F}"/>
          </ac:spMkLst>
        </pc:spChg>
        <pc:spChg chg="del">
          <ac:chgData name="이연재" userId="045bb118-b50f-4c52-b48b-97425183e9ac" providerId="ADAL" clId="{57E157E7-46A2-444A-9586-3EB639AFD1BE}" dt="2024-07-16T01:24:40.177" v="5688" actId="478"/>
          <ac:spMkLst>
            <pc:docMk/>
            <pc:sldMk cId="764960177" sldId="991"/>
            <ac:spMk id="21" creationId="{B8EA4018-B029-AF2A-8276-AA44757448BE}"/>
          </ac:spMkLst>
        </pc:spChg>
        <pc:spChg chg="del">
          <ac:chgData name="이연재" userId="045bb118-b50f-4c52-b48b-97425183e9ac" providerId="ADAL" clId="{57E157E7-46A2-444A-9586-3EB639AFD1BE}" dt="2024-07-16T01:24:40.177" v="5688" actId="478"/>
          <ac:spMkLst>
            <pc:docMk/>
            <pc:sldMk cId="764960177" sldId="991"/>
            <ac:spMk id="22" creationId="{564D57E4-D520-BDF3-2579-058E1F5C3B6D}"/>
          </ac:spMkLst>
        </pc:spChg>
        <pc:spChg chg="del">
          <ac:chgData name="이연재" userId="045bb118-b50f-4c52-b48b-97425183e9ac" providerId="ADAL" clId="{57E157E7-46A2-444A-9586-3EB639AFD1BE}" dt="2024-07-16T01:24:40.177" v="5688" actId="478"/>
          <ac:spMkLst>
            <pc:docMk/>
            <pc:sldMk cId="764960177" sldId="991"/>
            <ac:spMk id="28" creationId="{0E06C83F-B158-2F3A-A13E-0026430ED096}"/>
          </ac:spMkLst>
        </pc:spChg>
        <pc:spChg chg="del">
          <ac:chgData name="이연재" userId="045bb118-b50f-4c52-b48b-97425183e9ac" providerId="ADAL" clId="{57E157E7-46A2-444A-9586-3EB639AFD1BE}" dt="2024-07-16T01:24:40.177" v="5688" actId="478"/>
          <ac:spMkLst>
            <pc:docMk/>
            <pc:sldMk cId="764960177" sldId="991"/>
            <ac:spMk id="29" creationId="{93C542E5-1FF4-0069-6FD4-9D286CDBB95B}"/>
          </ac:spMkLst>
        </pc:spChg>
        <pc:spChg chg="add mod">
          <ac:chgData name="이연재" userId="045bb118-b50f-4c52-b48b-97425183e9ac" providerId="ADAL" clId="{57E157E7-46A2-444A-9586-3EB639AFD1BE}" dt="2024-07-16T04:17:22.851" v="9644" actId="1076"/>
          <ac:spMkLst>
            <pc:docMk/>
            <pc:sldMk cId="764960177" sldId="991"/>
            <ac:spMk id="30" creationId="{98839749-1313-707B-CA4B-CA41B4F06EC9}"/>
          </ac:spMkLst>
        </pc:spChg>
        <pc:spChg chg="add mod">
          <ac:chgData name="이연재" userId="045bb118-b50f-4c52-b48b-97425183e9ac" providerId="ADAL" clId="{57E157E7-46A2-444A-9586-3EB639AFD1BE}" dt="2024-07-16T04:17:22.851" v="9644" actId="1076"/>
          <ac:spMkLst>
            <pc:docMk/>
            <pc:sldMk cId="764960177" sldId="991"/>
            <ac:spMk id="31" creationId="{155C25F1-B370-AC27-C680-66E3A6897573}"/>
          </ac:spMkLst>
        </pc:spChg>
        <pc:spChg chg="add mod">
          <ac:chgData name="이연재" userId="045bb118-b50f-4c52-b48b-97425183e9ac" providerId="ADAL" clId="{57E157E7-46A2-444A-9586-3EB639AFD1BE}" dt="2024-07-16T04:17:22.851" v="9644" actId="1076"/>
          <ac:spMkLst>
            <pc:docMk/>
            <pc:sldMk cId="764960177" sldId="991"/>
            <ac:spMk id="32" creationId="{954DF830-E8AE-F4CE-F7B7-E9FD6D8D071B}"/>
          </ac:spMkLst>
        </pc:spChg>
        <pc:spChg chg="add mod">
          <ac:chgData name="이연재" userId="045bb118-b50f-4c52-b48b-97425183e9ac" providerId="ADAL" clId="{57E157E7-46A2-444A-9586-3EB639AFD1BE}" dt="2024-07-16T04:17:22.851" v="9644" actId="1076"/>
          <ac:spMkLst>
            <pc:docMk/>
            <pc:sldMk cId="764960177" sldId="991"/>
            <ac:spMk id="33" creationId="{91B9DEDA-D494-8B32-2A49-E54BA3A69255}"/>
          </ac:spMkLst>
        </pc:spChg>
        <pc:spChg chg="add mod">
          <ac:chgData name="이연재" userId="045bb118-b50f-4c52-b48b-97425183e9ac" providerId="ADAL" clId="{57E157E7-46A2-444A-9586-3EB639AFD1BE}" dt="2024-07-16T04:17:22.851" v="9644" actId="1076"/>
          <ac:spMkLst>
            <pc:docMk/>
            <pc:sldMk cId="764960177" sldId="991"/>
            <ac:spMk id="34" creationId="{48B7DDD6-FFF0-579B-54A9-7DA77E17F8FF}"/>
          </ac:spMkLst>
        </pc:spChg>
        <pc:spChg chg="add mod">
          <ac:chgData name="이연재" userId="045bb118-b50f-4c52-b48b-97425183e9ac" providerId="ADAL" clId="{57E157E7-46A2-444A-9586-3EB639AFD1BE}" dt="2024-07-16T04:17:22.851" v="9644" actId="1076"/>
          <ac:spMkLst>
            <pc:docMk/>
            <pc:sldMk cId="764960177" sldId="991"/>
            <ac:spMk id="35" creationId="{7B0B0135-3E2A-F873-7F1A-409652FAE47C}"/>
          </ac:spMkLst>
        </pc:spChg>
        <pc:spChg chg="add mod">
          <ac:chgData name="이연재" userId="045bb118-b50f-4c52-b48b-97425183e9ac" providerId="ADAL" clId="{57E157E7-46A2-444A-9586-3EB639AFD1BE}" dt="2024-07-16T04:17:22.851" v="9644" actId="1076"/>
          <ac:spMkLst>
            <pc:docMk/>
            <pc:sldMk cId="764960177" sldId="991"/>
            <ac:spMk id="36" creationId="{3D77C291-3904-1378-5713-8F32144738CF}"/>
          </ac:spMkLst>
        </pc:spChg>
        <pc:spChg chg="add mod">
          <ac:chgData name="이연재" userId="045bb118-b50f-4c52-b48b-97425183e9ac" providerId="ADAL" clId="{57E157E7-46A2-444A-9586-3EB639AFD1BE}" dt="2024-07-16T04:17:22.851" v="9644" actId="1076"/>
          <ac:spMkLst>
            <pc:docMk/>
            <pc:sldMk cId="764960177" sldId="991"/>
            <ac:spMk id="37" creationId="{A6BDD793-F10F-7759-531F-CE33C70951E3}"/>
          </ac:spMkLst>
        </pc:spChg>
        <pc:spChg chg="add mod">
          <ac:chgData name="이연재" userId="045bb118-b50f-4c52-b48b-97425183e9ac" providerId="ADAL" clId="{57E157E7-46A2-444A-9586-3EB639AFD1BE}" dt="2024-07-16T04:17:22.851" v="9644" actId="1076"/>
          <ac:spMkLst>
            <pc:docMk/>
            <pc:sldMk cId="764960177" sldId="991"/>
            <ac:spMk id="38" creationId="{85F8A846-8629-8FD0-F97B-219189833DFC}"/>
          </ac:spMkLst>
        </pc:spChg>
        <pc:spChg chg="add mod">
          <ac:chgData name="이연재" userId="045bb118-b50f-4c52-b48b-97425183e9ac" providerId="ADAL" clId="{57E157E7-46A2-444A-9586-3EB639AFD1BE}" dt="2024-07-16T04:15:07.064" v="9562"/>
          <ac:spMkLst>
            <pc:docMk/>
            <pc:sldMk cId="764960177" sldId="991"/>
            <ac:spMk id="39" creationId="{681D813F-7479-2D9A-EF23-74EA7397820A}"/>
          </ac:spMkLst>
        </pc:spChg>
        <pc:spChg chg="add mod">
          <ac:chgData name="이연재" userId="045bb118-b50f-4c52-b48b-97425183e9ac" providerId="ADAL" clId="{57E157E7-46A2-444A-9586-3EB639AFD1BE}" dt="2024-07-16T04:17:22.851" v="9644" actId="1076"/>
          <ac:spMkLst>
            <pc:docMk/>
            <pc:sldMk cId="764960177" sldId="991"/>
            <ac:spMk id="40" creationId="{2CF9D118-0BDE-E20E-86BF-9F094CD3FF34}"/>
          </ac:spMkLst>
        </pc:spChg>
        <pc:spChg chg="add mod">
          <ac:chgData name="이연재" userId="045bb118-b50f-4c52-b48b-97425183e9ac" providerId="ADAL" clId="{57E157E7-46A2-444A-9586-3EB639AFD1BE}" dt="2024-07-16T04:17:27.314" v="9647" actId="1035"/>
          <ac:spMkLst>
            <pc:docMk/>
            <pc:sldMk cId="764960177" sldId="991"/>
            <ac:spMk id="41" creationId="{AABECCC5-FD61-D4A4-2B5E-345D5525C64C}"/>
          </ac:spMkLst>
        </pc:spChg>
        <pc:spChg chg="add mod">
          <ac:chgData name="이연재" userId="045bb118-b50f-4c52-b48b-97425183e9ac" providerId="ADAL" clId="{57E157E7-46A2-444A-9586-3EB639AFD1BE}" dt="2024-07-16T04:17:04.387" v="9616" actId="571"/>
          <ac:spMkLst>
            <pc:docMk/>
            <pc:sldMk cId="764960177" sldId="991"/>
            <ac:spMk id="42" creationId="{87EC0AC3-5A09-B735-3806-A1111DE57503}"/>
          </ac:spMkLst>
        </pc:spChg>
        <pc:spChg chg="add mod">
          <ac:chgData name="이연재" userId="045bb118-b50f-4c52-b48b-97425183e9ac" providerId="ADAL" clId="{57E157E7-46A2-444A-9586-3EB639AFD1BE}" dt="2024-07-16T04:17:22.851" v="9644" actId="1076"/>
          <ac:spMkLst>
            <pc:docMk/>
            <pc:sldMk cId="764960177" sldId="991"/>
            <ac:spMk id="43" creationId="{932AF739-D4FC-C55B-5484-1BA8FBEC6D70}"/>
          </ac:spMkLst>
        </pc:spChg>
        <pc:spChg chg="mod">
          <ac:chgData name="이연재" userId="045bb118-b50f-4c52-b48b-97425183e9ac" providerId="ADAL" clId="{57E157E7-46A2-444A-9586-3EB639AFD1BE}" dt="2024-07-16T04:17:58.867" v="9722"/>
          <ac:spMkLst>
            <pc:docMk/>
            <pc:sldMk cId="764960177" sldId="991"/>
            <ac:spMk id="45" creationId="{CF71821E-24EB-9378-FF6A-A7B45A0A0B48}"/>
          </ac:spMkLst>
        </pc:spChg>
        <pc:spChg chg="mod">
          <ac:chgData name="이연재" userId="045bb118-b50f-4c52-b48b-97425183e9ac" providerId="ADAL" clId="{57E157E7-46A2-444A-9586-3EB639AFD1BE}" dt="2024-07-16T04:17:58.867" v="9722"/>
          <ac:spMkLst>
            <pc:docMk/>
            <pc:sldMk cId="764960177" sldId="991"/>
            <ac:spMk id="46" creationId="{83173646-7A66-66A5-E0FA-4540264982B0}"/>
          </ac:spMkLst>
        </pc:spChg>
        <pc:spChg chg="mod">
          <ac:chgData name="이연재" userId="045bb118-b50f-4c52-b48b-97425183e9ac" providerId="ADAL" clId="{57E157E7-46A2-444A-9586-3EB639AFD1BE}" dt="2024-07-16T04:17:58.867" v="9722"/>
          <ac:spMkLst>
            <pc:docMk/>
            <pc:sldMk cId="764960177" sldId="991"/>
            <ac:spMk id="48" creationId="{816B2DA2-4FDC-E31C-91BA-471D4FA6D9C9}"/>
          </ac:spMkLst>
        </pc:spChg>
        <pc:spChg chg="mod">
          <ac:chgData name="이연재" userId="045bb118-b50f-4c52-b48b-97425183e9ac" providerId="ADAL" clId="{57E157E7-46A2-444A-9586-3EB639AFD1BE}" dt="2024-07-16T04:22:17.492" v="9807"/>
          <ac:spMkLst>
            <pc:docMk/>
            <pc:sldMk cId="764960177" sldId="991"/>
            <ac:spMk id="49" creationId="{2BC00181-5A99-2C89-A70D-F0D84AEB4C3F}"/>
          </ac:spMkLst>
        </pc:spChg>
        <pc:spChg chg="mod topLvl">
          <ac:chgData name="이연재" userId="045bb118-b50f-4c52-b48b-97425183e9ac" providerId="ADAL" clId="{57E157E7-46A2-444A-9586-3EB639AFD1BE}" dt="2024-07-16T04:19:00.689" v="9753" actId="1076"/>
          <ac:spMkLst>
            <pc:docMk/>
            <pc:sldMk cId="764960177" sldId="991"/>
            <ac:spMk id="51" creationId="{B77A9DC0-FAA9-D16D-0B6A-D50288583E9F}"/>
          </ac:spMkLst>
        </pc:spChg>
        <pc:spChg chg="del mod topLvl">
          <ac:chgData name="이연재" userId="045bb118-b50f-4c52-b48b-97425183e9ac" providerId="ADAL" clId="{57E157E7-46A2-444A-9586-3EB639AFD1BE}" dt="2024-07-16T04:18:32.906" v="9745" actId="478"/>
          <ac:spMkLst>
            <pc:docMk/>
            <pc:sldMk cId="764960177" sldId="991"/>
            <ac:spMk id="52" creationId="{C71F6E72-ABB7-BDDE-B467-E09AD8647D0B}"/>
          </ac:spMkLst>
        </pc:spChg>
        <pc:spChg chg="add mod">
          <ac:chgData name="이연재" userId="045bb118-b50f-4c52-b48b-97425183e9ac" providerId="ADAL" clId="{57E157E7-46A2-444A-9586-3EB639AFD1BE}" dt="2024-07-16T04:20:08.241" v="9769" actId="1076"/>
          <ac:spMkLst>
            <pc:docMk/>
            <pc:sldMk cId="764960177" sldId="991"/>
            <ac:spMk id="55" creationId="{11E93C1B-C82C-6FFE-CCEF-92B90E8F6B5A}"/>
          </ac:spMkLst>
        </pc:spChg>
        <pc:spChg chg="add mod">
          <ac:chgData name="이연재" userId="045bb118-b50f-4c52-b48b-97425183e9ac" providerId="ADAL" clId="{57E157E7-46A2-444A-9586-3EB639AFD1BE}" dt="2024-07-16T04:20:04.986" v="9768" actId="14100"/>
          <ac:spMkLst>
            <pc:docMk/>
            <pc:sldMk cId="764960177" sldId="991"/>
            <ac:spMk id="56" creationId="{DB860E42-8A62-10B4-A047-4C2DAF6AAB99}"/>
          </ac:spMkLst>
        </pc:spChg>
        <pc:grpChg chg="del">
          <ac:chgData name="이연재" userId="045bb118-b50f-4c52-b48b-97425183e9ac" providerId="ADAL" clId="{57E157E7-46A2-444A-9586-3EB639AFD1BE}" dt="2024-07-16T03:59:31.956" v="9463" actId="478"/>
          <ac:grpSpMkLst>
            <pc:docMk/>
            <pc:sldMk cId="764960177" sldId="991"/>
            <ac:grpSpMk id="25" creationId="{AC06F0BA-CBC2-AD91-0FEC-B224524308C6}"/>
          </ac:grpSpMkLst>
        </pc:grpChg>
        <pc:grpChg chg="add del mod">
          <ac:chgData name="이연재" userId="045bb118-b50f-4c52-b48b-97425183e9ac" providerId="ADAL" clId="{57E157E7-46A2-444A-9586-3EB639AFD1BE}" dt="2024-07-16T04:18:02.257" v="9723" actId="478"/>
          <ac:grpSpMkLst>
            <pc:docMk/>
            <pc:sldMk cId="764960177" sldId="991"/>
            <ac:grpSpMk id="44" creationId="{5F8FDD50-7270-5C31-70C5-A3C85239C325}"/>
          </ac:grpSpMkLst>
        </pc:grpChg>
        <pc:grpChg chg="add mod">
          <ac:chgData name="이연재" userId="045bb118-b50f-4c52-b48b-97425183e9ac" providerId="ADAL" clId="{57E157E7-46A2-444A-9586-3EB639AFD1BE}" dt="2024-07-16T04:20:08.654" v="9770" actId="1076"/>
          <ac:grpSpMkLst>
            <pc:docMk/>
            <pc:sldMk cId="764960177" sldId="991"/>
            <ac:grpSpMk id="47" creationId="{A82DB573-5645-22EE-EA85-AE1C13283BEC}"/>
          </ac:grpSpMkLst>
        </pc:grpChg>
        <pc:grpChg chg="add del mod">
          <ac:chgData name="이연재" userId="045bb118-b50f-4c52-b48b-97425183e9ac" providerId="ADAL" clId="{57E157E7-46A2-444A-9586-3EB639AFD1BE}" dt="2024-07-16T04:18:32.906" v="9745" actId="478"/>
          <ac:grpSpMkLst>
            <pc:docMk/>
            <pc:sldMk cId="764960177" sldId="991"/>
            <ac:grpSpMk id="50" creationId="{A1E686AE-CBBF-FE4E-DD6B-32BF841694EB}"/>
          </ac:grpSpMkLst>
        </pc:grpChg>
        <pc:picChg chg="add mod modCrop">
          <ac:chgData name="이연재" userId="045bb118-b50f-4c52-b48b-97425183e9ac" providerId="ADAL" clId="{57E157E7-46A2-444A-9586-3EB639AFD1BE}" dt="2024-07-16T04:00:17.869" v="9528" actId="1076"/>
          <ac:picMkLst>
            <pc:docMk/>
            <pc:sldMk cId="764960177" sldId="991"/>
            <ac:picMk id="9" creationId="{E88EF284-47FD-C2AF-CA05-CF0EE87D5AAE}"/>
          </ac:picMkLst>
        </pc:picChg>
        <pc:picChg chg="del">
          <ac:chgData name="이연재" userId="045bb118-b50f-4c52-b48b-97425183e9ac" providerId="ADAL" clId="{57E157E7-46A2-444A-9586-3EB639AFD1BE}" dt="2024-07-16T01:24:40.177" v="5688" actId="478"/>
          <ac:picMkLst>
            <pc:docMk/>
            <pc:sldMk cId="764960177" sldId="991"/>
            <ac:picMk id="15" creationId="{283AF353-8C09-BDEE-A666-D2C08FE1AB32}"/>
          </ac:picMkLst>
        </pc:picChg>
        <pc:picChg chg="del">
          <ac:chgData name="이연재" userId="045bb118-b50f-4c52-b48b-97425183e9ac" providerId="ADAL" clId="{57E157E7-46A2-444A-9586-3EB639AFD1BE}" dt="2024-07-16T01:24:41.249" v="5689" actId="478"/>
          <ac:picMkLst>
            <pc:docMk/>
            <pc:sldMk cId="764960177" sldId="991"/>
            <ac:picMk id="17" creationId="{9ADC73D6-845B-9543-409C-005E8364EA96}"/>
          </ac:picMkLst>
        </pc:picChg>
        <pc:picChg chg="add del">
          <ac:chgData name="이연재" userId="045bb118-b50f-4c52-b48b-97425183e9ac" providerId="ADAL" clId="{57E157E7-46A2-444A-9586-3EB639AFD1BE}" dt="2024-07-16T03:59:32.564" v="9464" actId="478"/>
          <ac:picMkLst>
            <pc:docMk/>
            <pc:sldMk cId="764960177" sldId="991"/>
            <ac:picMk id="23" creationId="{21B0E3EE-A45C-6346-5E4C-4CBB9044FAD1}"/>
          </ac:picMkLst>
        </pc:picChg>
        <pc:picChg chg="del">
          <ac:chgData name="이연재" userId="045bb118-b50f-4c52-b48b-97425183e9ac" providerId="ADAL" clId="{57E157E7-46A2-444A-9586-3EB639AFD1BE}" dt="2024-07-16T01:24:40.177" v="5688" actId="478"/>
          <ac:picMkLst>
            <pc:docMk/>
            <pc:sldMk cId="764960177" sldId="991"/>
            <ac:picMk id="24" creationId="{3460F806-6EA0-D089-FD69-8F7B655477A9}"/>
          </ac:picMkLst>
        </pc:picChg>
        <pc:picChg chg="add mod modCrop">
          <ac:chgData name="이연재" userId="045bb118-b50f-4c52-b48b-97425183e9ac" providerId="ADAL" clId="{57E157E7-46A2-444A-9586-3EB639AFD1BE}" dt="2024-07-16T04:19:00.689" v="9753" actId="1076"/>
          <ac:picMkLst>
            <pc:docMk/>
            <pc:sldMk cId="764960177" sldId="991"/>
            <ac:picMk id="54" creationId="{A020D910-FDD6-5995-8EF3-6B40F139F6CC}"/>
          </ac:picMkLst>
        </pc:picChg>
      </pc:sldChg>
      <pc:sldChg chg="add del">
        <pc:chgData name="이연재" userId="045bb118-b50f-4c52-b48b-97425183e9ac" providerId="ADAL" clId="{57E157E7-46A2-444A-9586-3EB639AFD1BE}" dt="2024-07-16T01:26:05.488" v="5715"/>
        <pc:sldMkLst>
          <pc:docMk/>
          <pc:sldMk cId="102767916" sldId="992"/>
        </pc:sldMkLst>
      </pc:sldChg>
      <pc:sldChg chg="addSp delSp modSp add del mod ord">
        <pc:chgData name="이연재" userId="045bb118-b50f-4c52-b48b-97425183e9ac" providerId="ADAL" clId="{57E157E7-46A2-444A-9586-3EB639AFD1BE}" dt="2024-07-16T04:24:06.300" v="9819" actId="1076"/>
        <pc:sldMkLst>
          <pc:docMk/>
          <pc:sldMk cId="592334381" sldId="992"/>
        </pc:sldMkLst>
        <pc:spChg chg="mod">
          <ac:chgData name="이연재" userId="045bb118-b50f-4c52-b48b-97425183e9ac" providerId="ADAL" clId="{57E157E7-46A2-444A-9586-3EB639AFD1BE}" dt="2024-07-16T04:23:23.599" v="9811" actId="20577"/>
          <ac:spMkLst>
            <pc:docMk/>
            <pc:sldMk cId="592334381" sldId="992"/>
            <ac:spMk id="4" creationId="{D52EB3EE-0D1A-330E-9E87-168519C5A680}"/>
          </ac:spMkLst>
        </pc:spChg>
        <pc:spChg chg="mod">
          <ac:chgData name="이연재" userId="045bb118-b50f-4c52-b48b-97425183e9ac" providerId="ADAL" clId="{57E157E7-46A2-444A-9586-3EB639AFD1BE}" dt="2024-07-16T02:38:42.103" v="8868"/>
          <ac:spMkLst>
            <pc:docMk/>
            <pc:sldMk cId="592334381" sldId="992"/>
            <ac:spMk id="5" creationId="{B90125A5-8C62-5312-E27F-6B32AD4BF13C}"/>
          </ac:spMkLst>
        </pc:spChg>
        <pc:spChg chg="mod">
          <ac:chgData name="이연재" userId="045bb118-b50f-4c52-b48b-97425183e9ac" providerId="ADAL" clId="{57E157E7-46A2-444A-9586-3EB639AFD1BE}" dt="2024-07-16T02:38:33.418" v="8858"/>
          <ac:spMkLst>
            <pc:docMk/>
            <pc:sldMk cId="592334381" sldId="992"/>
            <ac:spMk id="7" creationId="{9805B3BF-B7DC-87AA-5A40-EE947647EF8B}"/>
          </ac:spMkLst>
        </pc:spChg>
        <pc:spChg chg="mod">
          <ac:chgData name="이연재" userId="045bb118-b50f-4c52-b48b-97425183e9ac" providerId="ADAL" clId="{57E157E7-46A2-444A-9586-3EB639AFD1BE}" dt="2024-07-16T01:31:02.277" v="5803"/>
          <ac:spMkLst>
            <pc:docMk/>
            <pc:sldMk cId="592334381" sldId="992"/>
            <ac:spMk id="8" creationId="{3ACE9099-092B-CC0A-AE44-03C0F063EE76}"/>
          </ac:spMkLst>
        </pc:spChg>
        <pc:spChg chg="mod">
          <ac:chgData name="이연재" userId="045bb118-b50f-4c52-b48b-97425183e9ac" providerId="ADAL" clId="{57E157E7-46A2-444A-9586-3EB639AFD1BE}" dt="2024-07-16T01:31:02.277" v="5803"/>
          <ac:spMkLst>
            <pc:docMk/>
            <pc:sldMk cId="592334381" sldId="992"/>
            <ac:spMk id="11" creationId="{5C1C3795-90E5-DADC-EFCC-8DE630B1BC6D}"/>
          </ac:spMkLst>
        </pc:spChg>
        <pc:spChg chg="mod">
          <ac:chgData name="이연재" userId="045bb118-b50f-4c52-b48b-97425183e9ac" providerId="ADAL" clId="{57E157E7-46A2-444A-9586-3EB639AFD1BE}" dt="2024-07-16T02:38:57.622" v="8878" actId="6549"/>
          <ac:spMkLst>
            <pc:docMk/>
            <pc:sldMk cId="592334381" sldId="992"/>
            <ac:spMk id="13" creationId="{522FE202-860C-94B9-1922-9587875D8531}"/>
          </ac:spMkLst>
        </pc:spChg>
        <pc:grpChg chg="add mod">
          <ac:chgData name="이연재" userId="045bb118-b50f-4c52-b48b-97425183e9ac" providerId="ADAL" clId="{57E157E7-46A2-444A-9586-3EB639AFD1BE}" dt="2024-07-16T04:24:06.300" v="9819" actId="1076"/>
          <ac:grpSpMkLst>
            <pc:docMk/>
            <pc:sldMk cId="592334381" sldId="992"/>
            <ac:grpSpMk id="6" creationId="{70465807-7166-3637-7835-417BDEA4924A}"/>
          </ac:grpSpMkLst>
        </pc:grpChg>
        <pc:grpChg chg="del">
          <ac:chgData name="이연재" userId="045bb118-b50f-4c52-b48b-97425183e9ac" providerId="ADAL" clId="{57E157E7-46A2-444A-9586-3EB639AFD1BE}" dt="2024-07-16T01:31:04.291" v="5805" actId="478"/>
          <ac:grpSpMkLst>
            <pc:docMk/>
            <pc:sldMk cId="592334381" sldId="992"/>
            <ac:grpSpMk id="25" creationId="{AC06F0BA-CBC2-AD91-0FEC-B224524308C6}"/>
          </ac:grpSpMkLst>
        </pc:grpChg>
        <pc:picChg chg="add del">
          <ac:chgData name="이연재" userId="045bb118-b50f-4c52-b48b-97425183e9ac" providerId="ADAL" clId="{57E157E7-46A2-444A-9586-3EB639AFD1BE}" dt="2024-07-16T02:38:59.740" v="8879" actId="478"/>
          <ac:picMkLst>
            <pc:docMk/>
            <pc:sldMk cId="592334381" sldId="992"/>
            <ac:picMk id="14" creationId="{5122952C-C06F-ECFC-83B4-FC5176391B49}"/>
          </ac:picMkLst>
        </pc:picChg>
        <pc:picChg chg="add del mod">
          <ac:chgData name="이연재" userId="045bb118-b50f-4c52-b48b-97425183e9ac" providerId="ADAL" clId="{57E157E7-46A2-444A-9586-3EB639AFD1BE}" dt="2024-07-16T02:20:22.114" v="7937" actId="478"/>
          <ac:picMkLst>
            <pc:docMk/>
            <pc:sldMk cId="592334381" sldId="992"/>
            <ac:picMk id="16" creationId="{5EFE5C47-34A3-5084-2030-3DF5E0E6BEA5}"/>
          </ac:picMkLst>
        </pc:picChg>
      </pc:sldChg>
      <pc:sldChg chg="addSp delSp modSp add mod">
        <pc:chgData name="이연재" userId="045bb118-b50f-4c52-b48b-97425183e9ac" providerId="ADAL" clId="{57E157E7-46A2-444A-9586-3EB639AFD1BE}" dt="2024-07-16T05:49:27.396" v="10485" actId="1076"/>
        <pc:sldMkLst>
          <pc:docMk/>
          <pc:sldMk cId="2000883814" sldId="993"/>
        </pc:sldMkLst>
        <pc:spChg chg="mod">
          <ac:chgData name="이연재" userId="045bb118-b50f-4c52-b48b-97425183e9ac" providerId="ADAL" clId="{57E157E7-46A2-444A-9586-3EB639AFD1BE}" dt="2024-07-16T05:49:27.396" v="10485" actId="1076"/>
          <ac:spMkLst>
            <pc:docMk/>
            <pc:sldMk cId="2000883814" sldId="993"/>
            <ac:spMk id="3" creationId="{0E7ECA9B-04E4-C10D-BE40-0BA29B9B9962}"/>
          </ac:spMkLst>
        </pc:spChg>
        <pc:spChg chg="mod">
          <ac:chgData name="이연재" userId="045bb118-b50f-4c52-b48b-97425183e9ac" providerId="ADAL" clId="{57E157E7-46A2-444A-9586-3EB639AFD1BE}" dt="2024-07-16T04:23:16.905" v="9809" actId="20577"/>
          <ac:spMkLst>
            <pc:docMk/>
            <pc:sldMk cId="2000883814" sldId="993"/>
            <ac:spMk id="4" creationId="{D52EB3EE-0D1A-330E-9E87-168519C5A680}"/>
          </ac:spMkLst>
        </pc:spChg>
        <pc:spChg chg="mod">
          <ac:chgData name="이연재" userId="045bb118-b50f-4c52-b48b-97425183e9ac" providerId="ADAL" clId="{57E157E7-46A2-444A-9586-3EB639AFD1BE}" dt="2024-07-16T02:33:30.861" v="8712"/>
          <ac:spMkLst>
            <pc:docMk/>
            <pc:sldMk cId="2000883814" sldId="993"/>
            <ac:spMk id="5" creationId="{B90125A5-8C62-5312-E27F-6B32AD4BF13C}"/>
          </ac:spMkLst>
        </pc:spChg>
        <pc:spChg chg="mod">
          <ac:chgData name="이연재" userId="045bb118-b50f-4c52-b48b-97425183e9ac" providerId="ADAL" clId="{57E157E7-46A2-444A-9586-3EB639AFD1BE}" dt="2024-07-16T02:33:24.462" v="8704"/>
          <ac:spMkLst>
            <pc:docMk/>
            <pc:sldMk cId="2000883814" sldId="993"/>
            <ac:spMk id="7" creationId="{9805B3BF-B7DC-87AA-5A40-EE947647EF8B}"/>
          </ac:spMkLst>
        </pc:spChg>
        <pc:spChg chg="del">
          <ac:chgData name="이연재" userId="045bb118-b50f-4c52-b48b-97425183e9ac" providerId="ADAL" clId="{57E157E7-46A2-444A-9586-3EB639AFD1BE}" dt="2024-07-16T01:26:21.582" v="5766" actId="478"/>
          <ac:spMkLst>
            <pc:docMk/>
            <pc:sldMk cId="2000883814" sldId="993"/>
            <ac:spMk id="10" creationId="{90DB1EA3-E1AD-859F-79A5-32D7CE87162A}"/>
          </ac:spMkLst>
        </pc:spChg>
        <pc:spChg chg="add mod">
          <ac:chgData name="이연재" userId="045bb118-b50f-4c52-b48b-97425183e9ac" providerId="ADAL" clId="{57E157E7-46A2-444A-9586-3EB639AFD1BE}" dt="2024-07-16T01:40:14.905" v="6755" actId="14100"/>
          <ac:spMkLst>
            <pc:docMk/>
            <pc:sldMk cId="2000883814" sldId="993"/>
            <ac:spMk id="11" creationId="{1625F8C2-D152-BD5C-5815-EC1D4CB16AA6}"/>
          </ac:spMkLst>
        </pc:spChg>
        <pc:spChg chg="add mod">
          <ac:chgData name="이연재" userId="045bb118-b50f-4c52-b48b-97425183e9ac" providerId="ADAL" clId="{57E157E7-46A2-444A-9586-3EB639AFD1BE}" dt="2024-07-16T01:40:28.358" v="6757" actId="1076"/>
          <ac:spMkLst>
            <pc:docMk/>
            <pc:sldMk cId="2000883814" sldId="993"/>
            <ac:spMk id="12" creationId="{0273173F-D011-BACE-A0E4-6EDE10E8A30F}"/>
          </ac:spMkLst>
        </pc:spChg>
        <pc:spChg chg="mod">
          <ac:chgData name="이연재" userId="045bb118-b50f-4c52-b48b-97425183e9ac" providerId="ADAL" clId="{57E157E7-46A2-444A-9586-3EB639AFD1BE}" dt="2024-07-16T02:33:39.639" v="8722"/>
          <ac:spMkLst>
            <pc:docMk/>
            <pc:sldMk cId="2000883814" sldId="993"/>
            <ac:spMk id="13" creationId="{522FE202-860C-94B9-1922-9587875D8531}"/>
          </ac:spMkLst>
        </pc:spChg>
        <pc:spChg chg="add mod">
          <ac:chgData name="이연재" userId="045bb118-b50f-4c52-b48b-97425183e9ac" providerId="ADAL" clId="{57E157E7-46A2-444A-9586-3EB639AFD1BE}" dt="2024-07-16T01:27:12.516" v="5789" actId="571"/>
          <ac:spMkLst>
            <pc:docMk/>
            <pc:sldMk cId="2000883814" sldId="993"/>
            <ac:spMk id="15" creationId="{39403E32-2AE6-6393-0830-425FE7AC431A}"/>
          </ac:spMkLst>
        </pc:spChg>
        <pc:spChg chg="add mod">
          <ac:chgData name="이연재" userId="045bb118-b50f-4c52-b48b-97425183e9ac" providerId="ADAL" clId="{57E157E7-46A2-444A-9586-3EB639AFD1BE}" dt="2024-07-16T01:40:20.019" v="6756" actId="1076"/>
          <ac:spMkLst>
            <pc:docMk/>
            <pc:sldMk cId="2000883814" sldId="993"/>
            <ac:spMk id="16" creationId="{C2BB0FEE-4627-B354-853F-821B5E324789}"/>
          </ac:spMkLst>
        </pc:spChg>
        <pc:spChg chg="add">
          <ac:chgData name="이연재" userId="045bb118-b50f-4c52-b48b-97425183e9ac" providerId="ADAL" clId="{57E157E7-46A2-444A-9586-3EB639AFD1BE}" dt="2024-07-16T01:40:40.600" v="6759" actId="11529"/>
          <ac:spMkLst>
            <pc:docMk/>
            <pc:sldMk cId="2000883814" sldId="993"/>
            <ac:spMk id="19" creationId="{9455AC32-54CB-0D58-3516-BA445FEC4F75}"/>
          </ac:spMkLst>
        </pc:spChg>
        <pc:spChg chg="add">
          <ac:chgData name="이연재" userId="045bb118-b50f-4c52-b48b-97425183e9ac" providerId="ADAL" clId="{57E157E7-46A2-444A-9586-3EB639AFD1BE}" dt="2024-07-16T01:40:50.271" v="6760" actId="11529"/>
          <ac:spMkLst>
            <pc:docMk/>
            <pc:sldMk cId="2000883814" sldId="993"/>
            <ac:spMk id="20" creationId="{E6EA1FC7-207B-DE1C-2178-93F2ED443BA6}"/>
          </ac:spMkLst>
        </pc:spChg>
        <pc:spChg chg="add mod">
          <ac:chgData name="이연재" userId="045bb118-b50f-4c52-b48b-97425183e9ac" providerId="ADAL" clId="{57E157E7-46A2-444A-9586-3EB639AFD1BE}" dt="2024-07-16T01:41:02.695" v="6770" actId="1037"/>
          <ac:spMkLst>
            <pc:docMk/>
            <pc:sldMk cId="2000883814" sldId="993"/>
            <ac:spMk id="21" creationId="{9B059A26-FAEC-E301-EAC0-E189C535B7BA}"/>
          </ac:spMkLst>
        </pc:spChg>
        <pc:spChg chg="add mod">
          <ac:chgData name="이연재" userId="045bb118-b50f-4c52-b48b-97425183e9ac" providerId="ADAL" clId="{57E157E7-46A2-444A-9586-3EB639AFD1BE}" dt="2024-07-16T01:41:12.551" v="6776" actId="1035"/>
          <ac:spMkLst>
            <pc:docMk/>
            <pc:sldMk cId="2000883814" sldId="993"/>
            <ac:spMk id="22" creationId="{DC3ED244-3283-2959-D45F-8591BE14FC89}"/>
          </ac:spMkLst>
        </pc:spChg>
        <pc:spChg chg="add mod">
          <ac:chgData name="이연재" userId="045bb118-b50f-4c52-b48b-97425183e9ac" providerId="ADAL" clId="{57E157E7-46A2-444A-9586-3EB639AFD1BE}" dt="2024-07-16T01:41:09.223" v="6772" actId="571"/>
          <ac:spMkLst>
            <pc:docMk/>
            <pc:sldMk cId="2000883814" sldId="993"/>
            <ac:spMk id="23" creationId="{20E59922-69CA-E321-7430-AEAFFB9A88D5}"/>
          </ac:spMkLst>
        </pc:spChg>
        <pc:spChg chg="mod">
          <ac:chgData name="이연재" userId="045bb118-b50f-4c52-b48b-97425183e9ac" providerId="ADAL" clId="{57E157E7-46A2-444A-9586-3EB639AFD1BE}" dt="2024-07-16T01:30:26.630" v="5793"/>
          <ac:spMkLst>
            <pc:docMk/>
            <pc:sldMk cId="2000883814" sldId="993"/>
            <ac:spMk id="26" creationId="{492BB6B5-CD48-B9EC-9673-FD58B6F1A479}"/>
          </ac:spMkLst>
        </pc:spChg>
        <pc:spChg chg="mod">
          <ac:chgData name="이연재" userId="045bb118-b50f-4c52-b48b-97425183e9ac" providerId="ADAL" clId="{57E157E7-46A2-444A-9586-3EB639AFD1BE}" dt="2024-07-16T01:41:49.408" v="6781" actId="20577"/>
          <ac:spMkLst>
            <pc:docMk/>
            <pc:sldMk cId="2000883814" sldId="993"/>
            <ac:spMk id="27" creationId="{888D8EC7-8BB9-28E9-D014-A796703A7658}"/>
          </ac:spMkLst>
        </pc:spChg>
        <pc:grpChg chg="mod">
          <ac:chgData name="이연재" userId="045bb118-b50f-4c52-b48b-97425183e9ac" providerId="ADAL" clId="{57E157E7-46A2-444A-9586-3EB639AFD1BE}" dt="2024-07-16T04:23:51.236" v="9817" actId="1076"/>
          <ac:grpSpMkLst>
            <pc:docMk/>
            <pc:sldMk cId="2000883814" sldId="993"/>
            <ac:grpSpMk id="25" creationId="{AC06F0BA-CBC2-AD91-0FEC-B224524308C6}"/>
          </ac:grpSpMkLst>
        </pc:grpChg>
        <pc:picChg chg="add mod">
          <ac:chgData name="이연재" userId="045bb118-b50f-4c52-b48b-97425183e9ac" providerId="ADAL" clId="{57E157E7-46A2-444A-9586-3EB639AFD1BE}" dt="2024-07-16T01:40:14.905" v="6755" actId="14100"/>
          <ac:picMkLst>
            <pc:docMk/>
            <pc:sldMk cId="2000883814" sldId="993"/>
            <ac:picMk id="8" creationId="{43E5A7A7-9D83-5756-1EE3-B837572AF7A3}"/>
          </ac:picMkLst>
        </pc:picChg>
        <pc:picChg chg="del">
          <ac:chgData name="이연재" userId="045bb118-b50f-4c52-b48b-97425183e9ac" providerId="ADAL" clId="{57E157E7-46A2-444A-9586-3EB639AFD1BE}" dt="2024-07-16T01:26:21.582" v="5766" actId="478"/>
          <ac:picMkLst>
            <pc:docMk/>
            <pc:sldMk cId="2000883814" sldId="993"/>
            <ac:picMk id="9" creationId="{E88EF284-47FD-C2AF-CA05-CF0EE87D5AAE}"/>
          </ac:picMkLst>
        </pc:picChg>
        <pc:picChg chg="add mod">
          <ac:chgData name="이연재" userId="045bb118-b50f-4c52-b48b-97425183e9ac" providerId="ADAL" clId="{57E157E7-46A2-444A-9586-3EB639AFD1BE}" dt="2024-07-16T01:27:12.516" v="5789" actId="571"/>
          <ac:picMkLst>
            <pc:docMk/>
            <pc:sldMk cId="2000883814" sldId="993"/>
            <ac:picMk id="14" creationId="{387B2301-23EE-AF2D-4193-CA8765881EBB}"/>
          </ac:picMkLst>
        </pc:picChg>
        <pc:picChg chg="add mod">
          <ac:chgData name="이연재" userId="045bb118-b50f-4c52-b48b-97425183e9ac" providerId="ADAL" clId="{57E157E7-46A2-444A-9586-3EB639AFD1BE}" dt="2024-07-16T01:40:31.610" v="6758" actId="1076"/>
          <ac:picMkLst>
            <pc:docMk/>
            <pc:sldMk cId="2000883814" sldId="993"/>
            <ac:picMk id="18" creationId="{3798EFFA-051C-F7BF-32EF-17D7494E78D8}"/>
          </ac:picMkLst>
        </pc:picChg>
        <pc:picChg chg="add del">
          <ac:chgData name="이연재" userId="045bb118-b50f-4c52-b48b-97425183e9ac" providerId="ADAL" clId="{57E157E7-46A2-444A-9586-3EB639AFD1BE}" dt="2024-07-16T02:33:40.922" v="8723" actId="478"/>
          <ac:picMkLst>
            <pc:docMk/>
            <pc:sldMk cId="2000883814" sldId="993"/>
            <ac:picMk id="28" creationId="{F81968B5-07FD-7FFB-E373-50428A4C9D03}"/>
          </ac:picMkLst>
        </pc:picChg>
      </pc:sldChg>
      <pc:sldChg chg="addSp delSp modSp add mod ord">
        <pc:chgData name="이연재" userId="045bb118-b50f-4c52-b48b-97425183e9ac" providerId="ADAL" clId="{57E157E7-46A2-444A-9586-3EB639AFD1BE}" dt="2024-07-16T04:24:01.562" v="9818" actId="1076"/>
        <pc:sldMkLst>
          <pc:docMk/>
          <pc:sldMk cId="308431254" sldId="994"/>
        </pc:sldMkLst>
        <pc:spChg chg="mod">
          <ac:chgData name="이연재" userId="045bb118-b50f-4c52-b48b-97425183e9ac" providerId="ADAL" clId="{57E157E7-46A2-444A-9586-3EB639AFD1BE}" dt="2024-07-16T04:23:15.247" v="9808" actId="20577"/>
          <ac:spMkLst>
            <pc:docMk/>
            <pc:sldMk cId="308431254" sldId="994"/>
            <ac:spMk id="4" creationId="{D52EB3EE-0D1A-330E-9E87-168519C5A680}"/>
          </ac:spMkLst>
        </pc:spChg>
        <pc:spChg chg="mod">
          <ac:chgData name="이연재" userId="045bb118-b50f-4c52-b48b-97425183e9ac" providerId="ADAL" clId="{57E157E7-46A2-444A-9586-3EB639AFD1BE}" dt="2024-07-16T02:38:13.243" v="8845"/>
          <ac:spMkLst>
            <pc:docMk/>
            <pc:sldMk cId="308431254" sldId="994"/>
            <ac:spMk id="5" creationId="{B90125A5-8C62-5312-E27F-6B32AD4BF13C}"/>
          </ac:spMkLst>
        </pc:spChg>
        <pc:spChg chg="mod">
          <ac:chgData name="이연재" userId="045bb118-b50f-4c52-b48b-97425183e9ac" providerId="ADAL" clId="{57E157E7-46A2-444A-9586-3EB639AFD1BE}" dt="2024-07-16T02:38:17.228" v="8850"/>
          <ac:spMkLst>
            <pc:docMk/>
            <pc:sldMk cId="308431254" sldId="994"/>
            <ac:spMk id="7" creationId="{9805B3BF-B7DC-87AA-5A40-EE947647EF8B}"/>
          </ac:spMkLst>
        </pc:spChg>
        <pc:spChg chg="mod">
          <ac:chgData name="이연재" userId="045bb118-b50f-4c52-b48b-97425183e9ac" providerId="ADAL" clId="{57E157E7-46A2-444A-9586-3EB639AFD1BE}" dt="2024-07-16T01:32:30.304" v="5921"/>
          <ac:spMkLst>
            <pc:docMk/>
            <pc:sldMk cId="308431254" sldId="994"/>
            <ac:spMk id="9" creationId="{ADEE3742-B57B-2EE1-9B61-AD99E0ED8739}"/>
          </ac:spMkLst>
        </pc:spChg>
        <pc:spChg chg="mod">
          <ac:chgData name="이연재" userId="045bb118-b50f-4c52-b48b-97425183e9ac" providerId="ADAL" clId="{57E157E7-46A2-444A-9586-3EB639AFD1BE}" dt="2024-07-16T01:41:53.961" v="6782" actId="20577"/>
          <ac:spMkLst>
            <pc:docMk/>
            <pc:sldMk cId="308431254" sldId="994"/>
            <ac:spMk id="10" creationId="{9D5C6D4A-473D-A0C1-EBB2-FACE5A52EF2C}"/>
          </ac:spMkLst>
        </pc:spChg>
        <pc:spChg chg="del">
          <ac:chgData name="이연재" userId="045bb118-b50f-4c52-b48b-97425183e9ac" providerId="ADAL" clId="{57E157E7-46A2-444A-9586-3EB639AFD1BE}" dt="2024-07-16T01:41:32.568" v="6777" actId="478"/>
          <ac:spMkLst>
            <pc:docMk/>
            <pc:sldMk cId="308431254" sldId="994"/>
            <ac:spMk id="11" creationId="{1625F8C2-D152-BD5C-5815-EC1D4CB16AA6}"/>
          </ac:spMkLst>
        </pc:spChg>
        <pc:spChg chg="del">
          <ac:chgData name="이연재" userId="045bb118-b50f-4c52-b48b-97425183e9ac" providerId="ADAL" clId="{57E157E7-46A2-444A-9586-3EB639AFD1BE}" dt="2024-07-16T01:41:32.568" v="6777" actId="478"/>
          <ac:spMkLst>
            <pc:docMk/>
            <pc:sldMk cId="308431254" sldId="994"/>
            <ac:spMk id="12" creationId="{0273173F-D011-BACE-A0E4-6EDE10E8A30F}"/>
          </ac:spMkLst>
        </pc:spChg>
        <pc:spChg chg="mod">
          <ac:chgData name="이연재" userId="045bb118-b50f-4c52-b48b-97425183e9ac" providerId="ADAL" clId="{57E157E7-46A2-444A-9586-3EB639AFD1BE}" dt="2024-07-16T02:38:07.346" v="8839" actId="6549"/>
          <ac:spMkLst>
            <pc:docMk/>
            <pc:sldMk cId="308431254" sldId="994"/>
            <ac:spMk id="13" creationId="{522FE202-860C-94B9-1922-9587875D8531}"/>
          </ac:spMkLst>
        </pc:spChg>
        <pc:spChg chg="add mod">
          <ac:chgData name="이연재" userId="045bb118-b50f-4c52-b48b-97425183e9ac" providerId="ADAL" clId="{57E157E7-46A2-444A-9586-3EB639AFD1BE}" dt="2024-07-16T01:41:33.423" v="6778"/>
          <ac:spMkLst>
            <pc:docMk/>
            <pc:sldMk cId="308431254" sldId="994"/>
            <ac:spMk id="15" creationId="{25C2D76E-B1B8-3882-F1C7-5214A803DE9C}"/>
          </ac:spMkLst>
        </pc:spChg>
        <pc:spChg chg="del">
          <ac:chgData name="이연재" userId="045bb118-b50f-4c52-b48b-97425183e9ac" providerId="ADAL" clId="{57E157E7-46A2-444A-9586-3EB639AFD1BE}" dt="2024-07-16T01:41:32.568" v="6777" actId="478"/>
          <ac:spMkLst>
            <pc:docMk/>
            <pc:sldMk cId="308431254" sldId="994"/>
            <ac:spMk id="16" creationId="{C2BB0FEE-4627-B354-853F-821B5E324789}"/>
          </ac:spMkLst>
        </pc:spChg>
        <pc:spChg chg="add mod">
          <ac:chgData name="이연재" userId="045bb118-b50f-4c52-b48b-97425183e9ac" providerId="ADAL" clId="{57E157E7-46A2-444A-9586-3EB639AFD1BE}" dt="2024-07-16T01:41:33.423" v="6778"/>
          <ac:spMkLst>
            <pc:docMk/>
            <pc:sldMk cId="308431254" sldId="994"/>
            <ac:spMk id="17" creationId="{D1EB014C-AB6E-C326-8256-01AE5DE7E77D}"/>
          </ac:spMkLst>
        </pc:spChg>
        <pc:spChg chg="add mod">
          <ac:chgData name="이연재" userId="045bb118-b50f-4c52-b48b-97425183e9ac" providerId="ADAL" clId="{57E157E7-46A2-444A-9586-3EB639AFD1BE}" dt="2024-07-16T01:41:33.423" v="6778"/>
          <ac:spMkLst>
            <pc:docMk/>
            <pc:sldMk cId="308431254" sldId="994"/>
            <ac:spMk id="18" creationId="{A84962B6-03E7-E000-7BE8-A7EE8D5A37AE}"/>
          </ac:spMkLst>
        </pc:spChg>
        <pc:spChg chg="add mod">
          <ac:chgData name="이연재" userId="045bb118-b50f-4c52-b48b-97425183e9ac" providerId="ADAL" clId="{57E157E7-46A2-444A-9586-3EB639AFD1BE}" dt="2024-07-16T01:41:33.423" v="6778"/>
          <ac:spMkLst>
            <pc:docMk/>
            <pc:sldMk cId="308431254" sldId="994"/>
            <ac:spMk id="20" creationId="{57EC4057-E04C-D0E0-9B29-50F9532924A5}"/>
          </ac:spMkLst>
        </pc:spChg>
        <pc:spChg chg="add mod">
          <ac:chgData name="이연재" userId="045bb118-b50f-4c52-b48b-97425183e9ac" providerId="ADAL" clId="{57E157E7-46A2-444A-9586-3EB639AFD1BE}" dt="2024-07-16T01:41:33.423" v="6778"/>
          <ac:spMkLst>
            <pc:docMk/>
            <pc:sldMk cId="308431254" sldId="994"/>
            <ac:spMk id="21" creationId="{040931AB-E0F9-E805-B94F-611D4E564EC0}"/>
          </ac:spMkLst>
        </pc:spChg>
        <pc:spChg chg="add mod">
          <ac:chgData name="이연재" userId="045bb118-b50f-4c52-b48b-97425183e9ac" providerId="ADAL" clId="{57E157E7-46A2-444A-9586-3EB639AFD1BE}" dt="2024-07-16T01:41:33.423" v="6778"/>
          <ac:spMkLst>
            <pc:docMk/>
            <pc:sldMk cId="308431254" sldId="994"/>
            <ac:spMk id="22" creationId="{06E30B40-E0ED-D46E-5F6D-B355B2DDF3FC}"/>
          </ac:spMkLst>
        </pc:spChg>
        <pc:spChg chg="add mod">
          <ac:chgData name="이연재" userId="045bb118-b50f-4c52-b48b-97425183e9ac" providerId="ADAL" clId="{57E157E7-46A2-444A-9586-3EB639AFD1BE}" dt="2024-07-16T01:41:33.423" v="6778"/>
          <ac:spMkLst>
            <pc:docMk/>
            <pc:sldMk cId="308431254" sldId="994"/>
            <ac:spMk id="23" creationId="{63064E06-7C78-E38F-B8E0-72B8ED5799A6}"/>
          </ac:spMkLst>
        </pc:spChg>
        <pc:spChg chg="add mod">
          <ac:chgData name="이연재" userId="045bb118-b50f-4c52-b48b-97425183e9ac" providerId="ADAL" clId="{57E157E7-46A2-444A-9586-3EB639AFD1BE}" dt="2024-07-16T01:41:33.423" v="6778"/>
          <ac:spMkLst>
            <pc:docMk/>
            <pc:sldMk cId="308431254" sldId="994"/>
            <ac:spMk id="24" creationId="{4266ED55-2143-9A87-F12C-1E69D29DA521}"/>
          </ac:spMkLst>
        </pc:spChg>
        <pc:spChg chg="mod">
          <ac:chgData name="이연재" userId="045bb118-b50f-4c52-b48b-97425183e9ac" providerId="ADAL" clId="{57E157E7-46A2-444A-9586-3EB639AFD1BE}" dt="2024-07-16T01:30:50.039" v="5801" actId="207"/>
          <ac:spMkLst>
            <pc:docMk/>
            <pc:sldMk cId="308431254" sldId="994"/>
            <ac:spMk id="27" creationId="{888D8EC7-8BB9-28E9-D014-A796703A7658}"/>
          </ac:spMkLst>
        </pc:spChg>
        <pc:grpChg chg="add mod">
          <ac:chgData name="이연재" userId="045bb118-b50f-4c52-b48b-97425183e9ac" providerId="ADAL" clId="{57E157E7-46A2-444A-9586-3EB639AFD1BE}" dt="2024-07-16T04:24:01.562" v="9818" actId="1076"/>
          <ac:grpSpMkLst>
            <pc:docMk/>
            <pc:sldMk cId="308431254" sldId="994"/>
            <ac:grpSpMk id="6" creationId="{222A913F-6E03-0446-98A3-19C08D6E5280}"/>
          </ac:grpSpMkLst>
        </pc:grpChg>
        <pc:grpChg chg="del mod">
          <ac:chgData name="이연재" userId="045bb118-b50f-4c52-b48b-97425183e9ac" providerId="ADAL" clId="{57E157E7-46A2-444A-9586-3EB639AFD1BE}" dt="2024-07-16T01:32:29.502" v="5920" actId="478"/>
          <ac:grpSpMkLst>
            <pc:docMk/>
            <pc:sldMk cId="308431254" sldId="994"/>
            <ac:grpSpMk id="25" creationId="{AC06F0BA-CBC2-AD91-0FEC-B224524308C6}"/>
          </ac:grpSpMkLst>
        </pc:grpChg>
        <pc:picChg chg="del">
          <ac:chgData name="이연재" userId="045bb118-b50f-4c52-b48b-97425183e9ac" providerId="ADAL" clId="{57E157E7-46A2-444A-9586-3EB639AFD1BE}" dt="2024-07-16T01:41:32.568" v="6777" actId="478"/>
          <ac:picMkLst>
            <pc:docMk/>
            <pc:sldMk cId="308431254" sldId="994"/>
            <ac:picMk id="8" creationId="{43E5A7A7-9D83-5756-1EE3-B837572AF7A3}"/>
          </ac:picMkLst>
        </pc:picChg>
        <pc:picChg chg="add mod">
          <ac:chgData name="이연재" userId="045bb118-b50f-4c52-b48b-97425183e9ac" providerId="ADAL" clId="{57E157E7-46A2-444A-9586-3EB639AFD1BE}" dt="2024-07-16T01:41:33.423" v="6778"/>
          <ac:picMkLst>
            <pc:docMk/>
            <pc:sldMk cId="308431254" sldId="994"/>
            <ac:picMk id="14" creationId="{E95567D4-ECAA-BF4A-1E76-83D504952623}"/>
          </ac:picMkLst>
        </pc:picChg>
        <pc:picChg chg="add mod">
          <ac:chgData name="이연재" userId="045bb118-b50f-4c52-b48b-97425183e9ac" providerId="ADAL" clId="{57E157E7-46A2-444A-9586-3EB639AFD1BE}" dt="2024-07-16T01:41:33.423" v="6778"/>
          <ac:picMkLst>
            <pc:docMk/>
            <pc:sldMk cId="308431254" sldId="994"/>
            <ac:picMk id="19" creationId="{86A28E2F-4BA8-A3C8-9B12-4AED4C0DA07F}"/>
          </ac:picMkLst>
        </pc:picChg>
        <pc:picChg chg="add del">
          <ac:chgData name="이연재" userId="045bb118-b50f-4c52-b48b-97425183e9ac" providerId="ADAL" clId="{57E157E7-46A2-444A-9586-3EB639AFD1BE}" dt="2024-07-16T02:38:09.309" v="8840" actId="478"/>
          <ac:picMkLst>
            <pc:docMk/>
            <pc:sldMk cId="308431254" sldId="994"/>
            <ac:picMk id="29" creationId="{9D7A72A1-55FE-5613-1B06-D452F9FECF5B}"/>
          </ac:picMkLst>
        </pc:picChg>
      </pc:sldChg>
      <pc:sldChg chg="addSp delSp modSp add mod">
        <pc:chgData name="이연재" userId="045bb118-b50f-4c52-b48b-97425183e9ac" providerId="ADAL" clId="{57E157E7-46A2-444A-9586-3EB639AFD1BE}" dt="2024-07-16T04:23:48.697" v="9816" actId="1076"/>
        <pc:sldMkLst>
          <pc:docMk/>
          <pc:sldMk cId="1789693932" sldId="995"/>
        </pc:sldMkLst>
        <pc:spChg chg="mod">
          <ac:chgData name="이연재" userId="045bb118-b50f-4c52-b48b-97425183e9ac" providerId="ADAL" clId="{57E157E7-46A2-444A-9586-3EB639AFD1BE}" dt="2024-07-16T04:23:20.202" v="9810" actId="20577"/>
          <ac:spMkLst>
            <pc:docMk/>
            <pc:sldMk cId="1789693932" sldId="995"/>
            <ac:spMk id="4" creationId="{D52EB3EE-0D1A-330E-9E87-168519C5A680}"/>
          </ac:spMkLst>
        </pc:spChg>
        <pc:spChg chg="mod">
          <ac:chgData name="이연재" userId="045bb118-b50f-4c52-b48b-97425183e9ac" providerId="ADAL" clId="{57E157E7-46A2-444A-9586-3EB639AFD1BE}" dt="2024-07-16T02:32:57.541" v="8682"/>
          <ac:spMkLst>
            <pc:docMk/>
            <pc:sldMk cId="1789693932" sldId="995"/>
            <ac:spMk id="5" creationId="{B90125A5-8C62-5312-E27F-6B32AD4BF13C}"/>
          </ac:spMkLst>
        </pc:spChg>
        <pc:spChg chg="mod">
          <ac:chgData name="이연재" userId="045bb118-b50f-4c52-b48b-97425183e9ac" providerId="ADAL" clId="{57E157E7-46A2-444A-9586-3EB639AFD1BE}" dt="2024-07-16T02:33:06.528" v="8696"/>
          <ac:spMkLst>
            <pc:docMk/>
            <pc:sldMk cId="1789693932" sldId="995"/>
            <ac:spMk id="7" creationId="{9805B3BF-B7DC-87AA-5A40-EE947647EF8B}"/>
          </ac:spMkLst>
        </pc:spChg>
        <pc:spChg chg="mod">
          <ac:chgData name="이연재" userId="045bb118-b50f-4c52-b48b-97425183e9ac" providerId="ADAL" clId="{57E157E7-46A2-444A-9586-3EB639AFD1BE}" dt="2024-07-16T01:31:20.254" v="5810"/>
          <ac:spMkLst>
            <pc:docMk/>
            <pc:sldMk cId="1789693932" sldId="995"/>
            <ac:spMk id="8" creationId="{3ACE9099-092B-CC0A-AE44-03C0F063EE76}"/>
          </ac:spMkLst>
        </pc:spChg>
        <pc:spChg chg="mod">
          <ac:chgData name="이연재" userId="045bb118-b50f-4c52-b48b-97425183e9ac" providerId="ADAL" clId="{57E157E7-46A2-444A-9586-3EB639AFD1BE}" dt="2024-07-16T01:31:20.254" v="5810"/>
          <ac:spMkLst>
            <pc:docMk/>
            <pc:sldMk cId="1789693932" sldId="995"/>
            <ac:spMk id="11" creationId="{5C1C3795-90E5-DADC-EFCC-8DE630B1BC6D}"/>
          </ac:spMkLst>
        </pc:spChg>
        <pc:spChg chg="mod">
          <ac:chgData name="이연재" userId="045bb118-b50f-4c52-b48b-97425183e9ac" providerId="ADAL" clId="{57E157E7-46A2-444A-9586-3EB639AFD1BE}" dt="2024-07-16T02:32:50.669" v="8670"/>
          <ac:spMkLst>
            <pc:docMk/>
            <pc:sldMk cId="1789693932" sldId="995"/>
            <ac:spMk id="13" creationId="{522FE202-860C-94B9-1922-9587875D8531}"/>
          </ac:spMkLst>
        </pc:spChg>
        <pc:grpChg chg="mod">
          <ac:chgData name="이연재" userId="045bb118-b50f-4c52-b48b-97425183e9ac" providerId="ADAL" clId="{57E157E7-46A2-444A-9586-3EB639AFD1BE}" dt="2024-07-16T04:23:48.697" v="9816" actId="1076"/>
          <ac:grpSpMkLst>
            <pc:docMk/>
            <pc:sldMk cId="1789693932" sldId="995"/>
            <ac:grpSpMk id="6" creationId="{70465807-7166-3637-7835-417BDEA4924A}"/>
          </ac:grpSpMkLst>
        </pc:grpChg>
        <pc:picChg chg="add del">
          <ac:chgData name="이연재" userId="045bb118-b50f-4c52-b48b-97425183e9ac" providerId="ADAL" clId="{57E157E7-46A2-444A-9586-3EB639AFD1BE}" dt="2024-07-16T02:33:12.573" v="8697" actId="478"/>
          <ac:picMkLst>
            <pc:docMk/>
            <pc:sldMk cId="1789693932" sldId="995"/>
            <ac:picMk id="14" creationId="{EE74ABA9-7897-7E19-73C3-DD9D18C37318}"/>
          </ac:picMkLst>
        </pc:picChg>
      </pc:sldChg>
      <pc:sldChg chg="addSp delSp modSp new mod">
        <pc:chgData name="이연재" userId="045bb118-b50f-4c52-b48b-97425183e9ac" providerId="ADAL" clId="{57E157E7-46A2-444A-9586-3EB639AFD1BE}" dt="2024-07-17T04:47:38.420" v="14399" actId="20577"/>
        <pc:sldMkLst>
          <pc:docMk/>
          <pc:sldMk cId="662996574" sldId="996"/>
        </pc:sldMkLst>
        <pc:spChg chg="mod">
          <ac:chgData name="이연재" userId="045bb118-b50f-4c52-b48b-97425183e9ac" providerId="ADAL" clId="{57E157E7-46A2-444A-9586-3EB639AFD1BE}" dt="2024-07-16T01:45:18.826" v="6825"/>
          <ac:spMkLst>
            <pc:docMk/>
            <pc:sldMk cId="662996574" sldId="996"/>
            <ac:spMk id="2" creationId="{14751974-07B5-135F-AE4F-8161F5C5E0DE}"/>
          </ac:spMkLst>
        </pc:spChg>
        <pc:spChg chg="mod">
          <ac:chgData name="이연재" userId="045bb118-b50f-4c52-b48b-97425183e9ac" providerId="ADAL" clId="{57E157E7-46A2-444A-9586-3EB639AFD1BE}" dt="2024-07-16T05:48:55.584" v="10483" actId="1076"/>
          <ac:spMkLst>
            <pc:docMk/>
            <pc:sldMk cId="662996574" sldId="996"/>
            <ac:spMk id="3" creationId="{AD0E5BD6-FD95-4399-D135-DF12B14B1A7E}"/>
          </ac:spMkLst>
        </pc:spChg>
        <pc:spChg chg="mod">
          <ac:chgData name="이연재" userId="045bb118-b50f-4c52-b48b-97425183e9ac" providerId="ADAL" clId="{57E157E7-46A2-444A-9586-3EB639AFD1BE}" dt="2024-07-16T01:45:45.819" v="6832" actId="20577"/>
          <ac:spMkLst>
            <pc:docMk/>
            <pc:sldMk cId="662996574" sldId="996"/>
            <ac:spMk id="4" creationId="{0047C735-0ED9-856D-C2EF-73E3B72DD54A}"/>
          </ac:spMkLst>
        </pc:spChg>
        <pc:spChg chg="mod">
          <ac:chgData name="이연재" userId="045bb118-b50f-4c52-b48b-97425183e9ac" providerId="ADAL" clId="{57E157E7-46A2-444A-9586-3EB639AFD1BE}" dt="2024-07-16T02:37:36.137" v="8818"/>
          <ac:spMkLst>
            <pc:docMk/>
            <pc:sldMk cId="662996574" sldId="996"/>
            <ac:spMk id="5" creationId="{350ABB39-5A11-90C5-EFE2-8B8964E719E8}"/>
          </ac:spMkLst>
        </pc:spChg>
        <pc:spChg chg="mod">
          <ac:chgData name="이연재" userId="045bb118-b50f-4c52-b48b-97425183e9ac" providerId="ADAL" clId="{57E157E7-46A2-444A-9586-3EB639AFD1BE}" dt="2024-07-16T02:37:39.210" v="8823"/>
          <ac:spMkLst>
            <pc:docMk/>
            <pc:sldMk cId="662996574" sldId="996"/>
            <ac:spMk id="6" creationId="{B192812B-1A15-AF96-6607-056DCBBC7C1A}"/>
          </ac:spMkLst>
        </pc:spChg>
        <pc:spChg chg="mod">
          <ac:chgData name="이연재" userId="045bb118-b50f-4c52-b48b-97425183e9ac" providerId="ADAL" clId="{57E157E7-46A2-444A-9586-3EB639AFD1BE}" dt="2024-07-16T02:37:51.789" v="8830" actId="20577"/>
          <ac:spMkLst>
            <pc:docMk/>
            <pc:sldMk cId="662996574" sldId="996"/>
            <ac:spMk id="7" creationId="{092FE5A2-990A-EEFF-9134-440EA489C841}"/>
          </ac:spMkLst>
        </pc:spChg>
        <pc:spChg chg="add mod">
          <ac:chgData name="이연재" userId="045bb118-b50f-4c52-b48b-97425183e9ac" providerId="ADAL" clId="{57E157E7-46A2-444A-9586-3EB639AFD1BE}" dt="2024-07-16T01:46:05.326" v="6863" actId="14100"/>
          <ac:spMkLst>
            <pc:docMk/>
            <pc:sldMk cId="662996574" sldId="996"/>
            <ac:spMk id="10" creationId="{C4621663-80C8-52D3-16F5-EB574C4A99E5}"/>
          </ac:spMkLst>
        </pc:spChg>
        <pc:spChg chg="mod">
          <ac:chgData name="이연재" userId="045bb118-b50f-4c52-b48b-97425183e9ac" providerId="ADAL" clId="{57E157E7-46A2-444A-9586-3EB639AFD1BE}" dt="2024-07-16T01:46:17.333" v="6864"/>
          <ac:spMkLst>
            <pc:docMk/>
            <pc:sldMk cId="662996574" sldId="996"/>
            <ac:spMk id="12" creationId="{88B9986A-A5AF-5955-88E4-99E9E95B6F86}"/>
          </ac:spMkLst>
        </pc:spChg>
        <pc:spChg chg="mod">
          <ac:chgData name="이연재" userId="045bb118-b50f-4c52-b48b-97425183e9ac" providerId="ADAL" clId="{57E157E7-46A2-444A-9586-3EB639AFD1BE}" dt="2024-07-16T01:47:34.815" v="7230" actId="207"/>
          <ac:spMkLst>
            <pc:docMk/>
            <pc:sldMk cId="662996574" sldId="996"/>
            <ac:spMk id="13" creationId="{9BB45DD6-EBDC-EFDC-400E-64A266AA70F1}"/>
          </ac:spMkLst>
        </pc:spChg>
        <pc:spChg chg="mod">
          <ac:chgData name="이연재" userId="045bb118-b50f-4c52-b48b-97425183e9ac" providerId="ADAL" clId="{57E157E7-46A2-444A-9586-3EB639AFD1BE}" dt="2024-07-16T01:46:17.333" v="6864"/>
          <ac:spMkLst>
            <pc:docMk/>
            <pc:sldMk cId="662996574" sldId="996"/>
            <ac:spMk id="15" creationId="{FFE74F35-0BB0-B03B-E9E2-F5DC055F6B94}"/>
          </ac:spMkLst>
        </pc:spChg>
        <pc:spChg chg="mod">
          <ac:chgData name="이연재" userId="045bb118-b50f-4c52-b48b-97425183e9ac" providerId="ADAL" clId="{57E157E7-46A2-444A-9586-3EB639AFD1BE}" dt="2024-07-17T04:47:38.420" v="14399" actId="20577"/>
          <ac:spMkLst>
            <pc:docMk/>
            <pc:sldMk cId="662996574" sldId="996"/>
            <ac:spMk id="16" creationId="{F73A5A58-F11C-D111-5C9A-1B9389573DA6}"/>
          </ac:spMkLst>
        </pc:spChg>
        <pc:grpChg chg="add mod">
          <ac:chgData name="이연재" userId="045bb118-b50f-4c52-b48b-97425183e9ac" providerId="ADAL" clId="{57E157E7-46A2-444A-9586-3EB639AFD1BE}" dt="2024-07-16T03:55:12.424" v="9458" actId="1076"/>
          <ac:grpSpMkLst>
            <pc:docMk/>
            <pc:sldMk cId="662996574" sldId="996"/>
            <ac:grpSpMk id="11" creationId="{F45A2DDD-2680-32FE-3C76-6D5E63F75F26}"/>
          </ac:grpSpMkLst>
        </pc:grpChg>
        <pc:grpChg chg="add mod">
          <ac:chgData name="이연재" userId="045bb118-b50f-4c52-b48b-97425183e9ac" providerId="ADAL" clId="{57E157E7-46A2-444A-9586-3EB639AFD1BE}" dt="2024-07-16T03:55:10.714" v="9457" actId="1076"/>
          <ac:grpSpMkLst>
            <pc:docMk/>
            <pc:sldMk cId="662996574" sldId="996"/>
            <ac:grpSpMk id="14" creationId="{E551DB40-5A19-59AB-8CA0-292618322052}"/>
          </ac:grpSpMkLst>
        </pc:grpChg>
        <pc:picChg chg="add mod">
          <ac:chgData name="이연재" userId="045bb118-b50f-4c52-b48b-97425183e9ac" providerId="ADAL" clId="{57E157E7-46A2-444A-9586-3EB639AFD1BE}" dt="2024-07-16T01:45:40.943" v="6831" actId="1076"/>
          <ac:picMkLst>
            <pc:docMk/>
            <pc:sldMk cId="662996574" sldId="996"/>
            <ac:picMk id="9" creationId="{AC49C302-AF51-1334-9F12-9774D6B58F42}"/>
          </ac:picMkLst>
        </pc:picChg>
        <pc:picChg chg="add del">
          <ac:chgData name="이연재" userId="045bb118-b50f-4c52-b48b-97425183e9ac" providerId="ADAL" clId="{57E157E7-46A2-444A-9586-3EB639AFD1BE}" dt="2024-07-16T02:37:54.176" v="8831" actId="478"/>
          <ac:picMkLst>
            <pc:docMk/>
            <pc:sldMk cId="662996574" sldId="996"/>
            <ac:picMk id="18" creationId="{5DAC1E34-5A65-FB0C-22D3-91332511424E}"/>
          </ac:picMkLst>
        </pc:picChg>
      </pc:sldChg>
      <pc:sldChg chg="addSp delSp modSp add mod ord">
        <pc:chgData name="이연재" userId="045bb118-b50f-4c52-b48b-97425183e9ac" providerId="ADAL" clId="{57E157E7-46A2-444A-9586-3EB639AFD1BE}" dt="2024-07-17T04:55:48.129" v="14426" actId="13926"/>
        <pc:sldMkLst>
          <pc:docMk/>
          <pc:sldMk cId="1482380701" sldId="997"/>
        </pc:sldMkLst>
        <pc:spChg chg="mod">
          <ac:chgData name="이연재" userId="045bb118-b50f-4c52-b48b-97425183e9ac" providerId="ADAL" clId="{57E157E7-46A2-444A-9586-3EB639AFD1BE}" dt="2024-07-16T01:55:11.572" v="7407"/>
          <ac:spMkLst>
            <pc:docMk/>
            <pc:sldMk cId="1482380701" sldId="997"/>
            <ac:spMk id="3" creationId="{AD0E5BD6-FD95-4399-D135-DF12B14B1A7E}"/>
          </ac:spMkLst>
        </pc:spChg>
        <pc:spChg chg="mod">
          <ac:chgData name="이연재" userId="045bb118-b50f-4c52-b48b-97425183e9ac" providerId="ADAL" clId="{57E157E7-46A2-444A-9586-3EB639AFD1BE}" dt="2024-07-16T03:49:09.236" v="8880" actId="20577"/>
          <ac:spMkLst>
            <pc:docMk/>
            <pc:sldMk cId="1482380701" sldId="997"/>
            <ac:spMk id="4" creationId="{0047C735-0ED9-856D-C2EF-73E3B72DD54A}"/>
          </ac:spMkLst>
        </pc:spChg>
        <pc:spChg chg="mod">
          <ac:chgData name="이연재" userId="045bb118-b50f-4c52-b48b-97425183e9ac" providerId="ADAL" clId="{57E157E7-46A2-444A-9586-3EB639AFD1BE}" dt="2024-07-16T03:49:11.840" v="8881"/>
          <ac:spMkLst>
            <pc:docMk/>
            <pc:sldMk cId="1482380701" sldId="997"/>
            <ac:spMk id="5" creationId="{350ABB39-5A11-90C5-EFE2-8B8964E719E8}"/>
          </ac:spMkLst>
        </pc:spChg>
        <pc:spChg chg="mod">
          <ac:chgData name="이연재" userId="045bb118-b50f-4c52-b48b-97425183e9ac" providerId="ADAL" clId="{57E157E7-46A2-444A-9586-3EB639AFD1BE}" dt="2024-07-16T03:49:15.780" v="8882"/>
          <ac:spMkLst>
            <pc:docMk/>
            <pc:sldMk cId="1482380701" sldId="997"/>
            <ac:spMk id="6" creationId="{B192812B-1A15-AF96-6607-056DCBBC7C1A}"/>
          </ac:spMkLst>
        </pc:spChg>
        <pc:spChg chg="mod">
          <ac:chgData name="이연재" userId="045bb118-b50f-4c52-b48b-97425183e9ac" providerId="ADAL" clId="{57E157E7-46A2-444A-9586-3EB639AFD1BE}" dt="2024-07-17T04:55:48.129" v="14426" actId="13926"/>
          <ac:spMkLst>
            <pc:docMk/>
            <pc:sldMk cId="1482380701" sldId="997"/>
            <ac:spMk id="7" creationId="{092FE5A2-990A-EEFF-9134-440EA489C841}"/>
          </ac:spMkLst>
        </pc:spChg>
        <pc:spChg chg="del">
          <ac:chgData name="이연재" userId="045bb118-b50f-4c52-b48b-97425183e9ac" providerId="ADAL" clId="{57E157E7-46A2-444A-9586-3EB639AFD1BE}" dt="2024-07-16T01:52:51.593" v="7289" actId="478"/>
          <ac:spMkLst>
            <pc:docMk/>
            <pc:sldMk cId="1482380701" sldId="997"/>
            <ac:spMk id="10" creationId="{C4621663-80C8-52D3-16F5-EB574C4A99E5}"/>
          </ac:spMkLst>
        </pc:spChg>
        <pc:spChg chg="mod">
          <ac:chgData name="이연재" userId="045bb118-b50f-4c52-b48b-97425183e9ac" providerId="ADAL" clId="{57E157E7-46A2-444A-9586-3EB639AFD1BE}" dt="2024-07-16T01:52:48.866" v="7288" actId="20577"/>
          <ac:spMkLst>
            <pc:docMk/>
            <pc:sldMk cId="1482380701" sldId="997"/>
            <ac:spMk id="13" creationId="{9BB45DD6-EBDC-EFDC-400E-64A266AA70F1}"/>
          </ac:spMkLst>
        </pc:spChg>
        <pc:spChg chg="mod">
          <ac:chgData name="이연재" userId="045bb118-b50f-4c52-b48b-97425183e9ac" providerId="ADAL" clId="{57E157E7-46A2-444A-9586-3EB639AFD1BE}" dt="2024-07-16T01:52:41.643" v="7268" actId="20577"/>
          <ac:spMkLst>
            <pc:docMk/>
            <pc:sldMk cId="1482380701" sldId="997"/>
            <ac:spMk id="16" creationId="{F73A5A58-F11C-D111-5C9A-1B9389573DA6}"/>
          </ac:spMkLst>
        </pc:spChg>
        <pc:spChg chg="add">
          <ac:chgData name="이연재" userId="045bb118-b50f-4c52-b48b-97425183e9ac" providerId="ADAL" clId="{57E157E7-46A2-444A-9586-3EB639AFD1BE}" dt="2024-07-16T01:53:14.366" v="7302" actId="11529"/>
          <ac:spMkLst>
            <pc:docMk/>
            <pc:sldMk cId="1482380701" sldId="997"/>
            <ac:spMk id="18" creationId="{374816E6-1211-956A-D651-45112644E5D6}"/>
          </ac:spMkLst>
        </pc:spChg>
        <pc:grpChg chg="mod">
          <ac:chgData name="이연재" userId="045bb118-b50f-4c52-b48b-97425183e9ac" providerId="ADAL" clId="{57E157E7-46A2-444A-9586-3EB639AFD1BE}" dt="2024-07-16T03:54:59.524" v="9455" actId="1076"/>
          <ac:grpSpMkLst>
            <pc:docMk/>
            <pc:sldMk cId="1482380701" sldId="997"/>
            <ac:grpSpMk id="11" creationId="{F45A2DDD-2680-32FE-3C76-6D5E63F75F26}"/>
          </ac:grpSpMkLst>
        </pc:grpChg>
        <pc:picChg chg="del">
          <ac:chgData name="이연재" userId="045bb118-b50f-4c52-b48b-97425183e9ac" providerId="ADAL" clId="{57E157E7-46A2-444A-9586-3EB639AFD1BE}" dt="2024-07-16T01:52:51.999" v="7290" actId="478"/>
          <ac:picMkLst>
            <pc:docMk/>
            <pc:sldMk cId="1482380701" sldId="997"/>
            <ac:picMk id="9" creationId="{AC49C302-AF51-1334-9F12-9774D6B58F42}"/>
          </ac:picMkLst>
        </pc:picChg>
        <pc:picChg chg="add mod">
          <ac:chgData name="이연재" userId="045bb118-b50f-4c52-b48b-97425183e9ac" providerId="ADAL" clId="{57E157E7-46A2-444A-9586-3EB639AFD1BE}" dt="2024-07-16T01:53:07.710" v="7301" actId="1076"/>
          <ac:picMkLst>
            <pc:docMk/>
            <pc:sldMk cId="1482380701" sldId="997"/>
            <ac:picMk id="17" creationId="{1187B80F-9D11-7352-9555-5D652A3BF164}"/>
          </ac:picMkLst>
        </pc:picChg>
        <pc:picChg chg="add del">
          <ac:chgData name="이연재" userId="045bb118-b50f-4c52-b48b-97425183e9ac" providerId="ADAL" clId="{57E157E7-46A2-444A-9586-3EB639AFD1BE}" dt="2024-07-16T03:49:59.405" v="8913" actId="478"/>
          <ac:picMkLst>
            <pc:docMk/>
            <pc:sldMk cId="1482380701" sldId="997"/>
            <ac:picMk id="20" creationId="{963C619A-F101-E957-0977-39DF68465447}"/>
          </ac:picMkLst>
        </pc:picChg>
      </pc:sldChg>
      <pc:sldChg chg="addSp delSp modSp add mod">
        <pc:chgData name="이연재" userId="045bb118-b50f-4c52-b48b-97425183e9ac" providerId="ADAL" clId="{57E157E7-46A2-444A-9586-3EB639AFD1BE}" dt="2024-07-17T03:13:24.866" v="14374" actId="478"/>
        <pc:sldMkLst>
          <pc:docMk/>
          <pc:sldMk cId="3346633830" sldId="998"/>
        </pc:sldMkLst>
        <pc:spChg chg="mod">
          <ac:chgData name="이연재" userId="045bb118-b50f-4c52-b48b-97425183e9ac" providerId="ADAL" clId="{57E157E7-46A2-444A-9586-3EB639AFD1BE}" dt="2024-07-16T02:04:31.973" v="7797"/>
          <ac:spMkLst>
            <pc:docMk/>
            <pc:sldMk cId="3346633830" sldId="998"/>
            <ac:spMk id="3" creationId="{AD0E5BD6-FD95-4399-D135-DF12B14B1A7E}"/>
          </ac:spMkLst>
        </pc:spChg>
        <pc:spChg chg="mod">
          <ac:chgData name="이연재" userId="045bb118-b50f-4c52-b48b-97425183e9ac" providerId="ADAL" clId="{57E157E7-46A2-444A-9586-3EB639AFD1BE}" dt="2024-07-16T02:05:14.782" v="7818"/>
          <ac:spMkLst>
            <pc:docMk/>
            <pc:sldMk cId="3346633830" sldId="998"/>
            <ac:spMk id="4" creationId="{0047C735-0ED9-856D-C2EF-73E3B72DD54A}"/>
          </ac:spMkLst>
        </pc:spChg>
        <pc:spChg chg="mod">
          <ac:chgData name="이연재" userId="045bb118-b50f-4c52-b48b-97425183e9ac" providerId="ADAL" clId="{57E157E7-46A2-444A-9586-3EB639AFD1BE}" dt="2024-07-16T02:36:38.920" v="8760"/>
          <ac:spMkLst>
            <pc:docMk/>
            <pc:sldMk cId="3346633830" sldId="998"/>
            <ac:spMk id="5" creationId="{350ABB39-5A11-90C5-EFE2-8B8964E719E8}"/>
          </ac:spMkLst>
        </pc:spChg>
        <pc:spChg chg="mod">
          <ac:chgData name="이연재" userId="045bb118-b50f-4c52-b48b-97425183e9ac" providerId="ADAL" clId="{57E157E7-46A2-444A-9586-3EB639AFD1BE}" dt="2024-07-16T02:37:21.378" v="8807"/>
          <ac:spMkLst>
            <pc:docMk/>
            <pc:sldMk cId="3346633830" sldId="998"/>
            <ac:spMk id="6" creationId="{B192812B-1A15-AF96-6607-056DCBBC7C1A}"/>
          </ac:spMkLst>
        </pc:spChg>
        <pc:spChg chg="mod">
          <ac:chgData name="이연재" userId="045bb118-b50f-4c52-b48b-97425183e9ac" providerId="ADAL" clId="{57E157E7-46A2-444A-9586-3EB639AFD1BE}" dt="2024-07-16T02:37:25.808" v="8812"/>
          <ac:spMkLst>
            <pc:docMk/>
            <pc:sldMk cId="3346633830" sldId="998"/>
            <ac:spMk id="7" creationId="{092FE5A2-990A-EEFF-9134-440EA489C841}"/>
          </ac:spMkLst>
        </pc:spChg>
        <pc:spChg chg="add mod">
          <ac:chgData name="이연재" userId="045bb118-b50f-4c52-b48b-97425183e9ac" providerId="ADAL" clId="{57E157E7-46A2-444A-9586-3EB639AFD1BE}" dt="2024-07-16T01:57:16.774" v="7465" actId="1076"/>
          <ac:spMkLst>
            <pc:docMk/>
            <pc:sldMk cId="3346633830" sldId="998"/>
            <ac:spMk id="10" creationId="{23B49A94-658F-7F18-DD7A-3206839F3966}"/>
          </ac:spMkLst>
        </pc:spChg>
        <pc:spChg chg="mod">
          <ac:chgData name="이연재" userId="045bb118-b50f-4c52-b48b-97425183e9ac" providerId="ADAL" clId="{57E157E7-46A2-444A-9586-3EB639AFD1BE}" dt="2024-07-16T01:56:55.181" v="7451" actId="207"/>
          <ac:spMkLst>
            <pc:docMk/>
            <pc:sldMk cId="3346633830" sldId="998"/>
            <ac:spMk id="13" creationId="{9BB45DD6-EBDC-EFDC-400E-64A266AA70F1}"/>
          </ac:spMkLst>
        </pc:spChg>
        <pc:spChg chg="mod">
          <ac:chgData name="이연재" userId="045bb118-b50f-4c52-b48b-97425183e9ac" providerId="ADAL" clId="{57E157E7-46A2-444A-9586-3EB639AFD1BE}" dt="2024-07-16T01:56:47.436" v="7446"/>
          <ac:spMkLst>
            <pc:docMk/>
            <pc:sldMk cId="3346633830" sldId="998"/>
            <ac:spMk id="16" creationId="{F73A5A58-F11C-D111-5C9A-1B9389573DA6}"/>
          </ac:spMkLst>
        </pc:spChg>
        <pc:spChg chg="del">
          <ac:chgData name="이연재" userId="045bb118-b50f-4c52-b48b-97425183e9ac" providerId="ADAL" clId="{57E157E7-46A2-444A-9586-3EB639AFD1BE}" dt="2024-07-16T01:55:26.741" v="7416" actId="478"/>
          <ac:spMkLst>
            <pc:docMk/>
            <pc:sldMk cId="3346633830" sldId="998"/>
            <ac:spMk id="18" creationId="{374816E6-1211-956A-D651-45112644E5D6}"/>
          </ac:spMkLst>
        </pc:spChg>
        <pc:spChg chg="add mod">
          <ac:chgData name="이연재" userId="045bb118-b50f-4c52-b48b-97425183e9ac" providerId="ADAL" clId="{57E157E7-46A2-444A-9586-3EB639AFD1BE}" dt="2024-07-16T01:57:16.774" v="7465" actId="1076"/>
          <ac:spMkLst>
            <pc:docMk/>
            <pc:sldMk cId="3346633830" sldId="998"/>
            <ac:spMk id="19" creationId="{EFED51C4-F706-04AC-576E-8EEFF10EB4B1}"/>
          </ac:spMkLst>
        </pc:spChg>
        <pc:spChg chg="add mod">
          <ac:chgData name="이연재" userId="045bb118-b50f-4c52-b48b-97425183e9ac" providerId="ADAL" clId="{57E157E7-46A2-444A-9586-3EB639AFD1BE}" dt="2024-07-16T01:57:16.774" v="7465" actId="1076"/>
          <ac:spMkLst>
            <pc:docMk/>
            <pc:sldMk cId="3346633830" sldId="998"/>
            <ac:spMk id="20" creationId="{42CC1FA0-2FD4-0126-154A-A5F6E2397E45}"/>
          </ac:spMkLst>
        </pc:spChg>
        <pc:spChg chg="add del mod">
          <ac:chgData name="이연재" userId="045bb118-b50f-4c52-b48b-97425183e9ac" providerId="ADAL" clId="{57E157E7-46A2-444A-9586-3EB639AFD1BE}" dt="2024-07-17T03:13:24.866" v="14374" actId="478"/>
          <ac:spMkLst>
            <pc:docMk/>
            <pc:sldMk cId="3346633830" sldId="998"/>
            <ac:spMk id="23" creationId="{0A905D3E-5459-2BB0-C797-2F1224C6EB3B}"/>
          </ac:spMkLst>
        </pc:spChg>
        <pc:picChg chg="add mod">
          <ac:chgData name="이연재" userId="045bb118-b50f-4c52-b48b-97425183e9ac" providerId="ADAL" clId="{57E157E7-46A2-444A-9586-3EB639AFD1BE}" dt="2024-07-16T01:57:16.774" v="7465" actId="1076"/>
          <ac:picMkLst>
            <pc:docMk/>
            <pc:sldMk cId="3346633830" sldId="998"/>
            <ac:picMk id="9" creationId="{6DB389AF-A3FF-4C88-656E-9461915C44BB}"/>
          </ac:picMkLst>
        </pc:picChg>
        <pc:picChg chg="del">
          <ac:chgData name="이연재" userId="045bb118-b50f-4c52-b48b-97425183e9ac" providerId="ADAL" clId="{57E157E7-46A2-444A-9586-3EB639AFD1BE}" dt="2024-07-16T01:55:25.996" v="7415" actId="478"/>
          <ac:picMkLst>
            <pc:docMk/>
            <pc:sldMk cId="3346633830" sldId="998"/>
            <ac:picMk id="17" creationId="{1187B80F-9D11-7352-9555-5D652A3BF164}"/>
          </ac:picMkLst>
        </pc:picChg>
        <pc:picChg chg="add del mod">
          <ac:chgData name="이연재" userId="045bb118-b50f-4c52-b48b-97425183e9ac" providerId="ADAL" clId="{57E157E7-46A2-444A-9586-3EB639AFD1BE}" dt="2024-07-17T03:13:24.044" v="14373" actId="478"/>
          <ac:picMkLst>
            <pc:docMk/>
            <pc:sldMk cId="3346633830" sldId="998"/>
            <ac:picMk id="22" creationId="{F05958EB-7D42-FA3F-4FF8-C26D6BE439EC}"/>
          </ac:picMkLst>
        </pc:picChg>
        <pc:picChg chg="add del">
          <ac:chgData name="이연재" userId="045bb118-b50f-4c52-b48b-97425183e9ac" providerId="ADAL" clId="{57E157E7-46A2-444A-9586-3EB639AFD1BE}" dt="2024-07-16T02:37:26.688" v="8813" actId="478"/>
          <ac:picMkLst>
            <pc:docMk/>
            <pc:sldMk cId="3346633830" sldId="998"/>
            <ac:picMk id="25" creationId="{D37BD2A3-B83D-288B-6122-114C4D19819F}"/>
          </ac:picMkLst>
        </pc:picChg>
      </pc:sldChg>
      <pc:sldChg chg="addSp delSp modSp add mod">
        <pc:chgData name="이연재" userId="045bb118-b50f-4c52-b48b-97425183e9ac" providerId="ADAL" clId="{57E157E7-46A2-444A-9586-3EB639AFD1BE}" dt="2024-07-17T04:48:11.442" v="14424"/>
        <pc:sldMkLst>
          <pc:docMk/>
          <pc:sldMk cId="2111995928" sldId="999"/>
        </pc:sldMkLst>
        <pc:spChg chg="mod">
          <ac:chgData name="이연재" userId="045bb118-b50f-4c52-b48b-97425183e9ac" providerId="ADAL" clId="{57E157E7-46A2-444A-9586-3EB639AFD1BE}" dt="2024-07-16T02:04:49.500" v="7802"/>
          <ac:spMkLst>
            <pc:docMk/>
            <pc:sldMk cId="2111995928" sldId="999"/>
            <ac:spMk id="3" creationId="{AD0E5BD6-FD95-4399-D135-DF12B14B1A7E}"/>
          </ac:spMkLst>
        </pc:spChg>
        <pc:spChg chg="mod">
          <ac:chgData name="이연재" userId="045bb118-b50f-4c52-b48b-97425183e9ac" providerId="ADAL" clId="{57E157E7-46A2-444A-9586-3EB639AFD1BE}" dt="2024-07-16T02:05:32.980" v="7830"/>
          <ac:spMkLst>
            <pc:docMk/>
            <pc:sldMk cId="2111995928" sldId="999"/>
            <ac:spMk id="4" creationId="{0047C735-0ED9-856D-C2EF-73E3B72DD54A}"/>
          </ac:spMkLst>
        </pc:spChg>
        <pc:spChg chg="mod">
          <ac:chgData name="이연재" userId="045bb118-b50f-4c52-b48b-97425183e9ac" providerId="ADAL" clId="{57E157E7-46A2-444A-9586-3EB639AFD1BE}" dt="2024-07-16T03:50:07.448" v="8914"/>
          <ac:spMkLst>
            <pc:docMk/>
            <pc:sldMk cId="2111995928" sldId="999"/>
            <ac:spMk id="5" creationId="{350ABB39-5A11-90C5-EFE2-8B8964E719E8}"/>
          </ac:spMkLst>
        </pc:spChg>
        <pc:spChg chg="mod">
          <ac:chgData name="이연재" userId="045bb118-b50f-4c52-b48b-97425183e9ac" providerId="ADAL" clId="{57E157E7-46A2-444A-9586-3EB639AFD1BE}" dt="2024-07-16T03:50:25.309" v="8915"/>
          <ac:spMkLst>
            <pc:docMk/>
            <pc:sldMk cId="2111995928" sldId="999"/>
            <ac:spMk id="6" creationId="{B192812B-1A15-AF96-6607-056DCBBC7C1A}"/>
          </ac:spMkLst>
        </pc:spChg>
        <pc:spChg chg="mod">
          <ac:chgData name="이연재" userId="045bb118-b50f-4c52-b48b-97425183e9ac" providerId="ADAL" clId="{57E157E7-46A2-444A-9586-3EB639AFD1BE}" dt="2024-07-17T04:48:11.442" v="14424"/>
          <ac:spMkLst>
            <pc:docMk/>
            <pc:sldMk cId="2111995928" sldId="999"/>
            <ac:spMk id="7" creationId="{092FE5A2-990A-EEFF-9134-440EA489C841}"/>
          </ac:spMkLst>
        </pc:spChg>
        <pc:spChg chg="del">
          <ac:chgData name="이연재" userId="045bb118-b50f-4c52-b48b-97425183e9ac" providerId="ADAL" clId="{57E157E7-46A2-444A-9586-3EB639AFD1BE}" dt="2024-07-16T01:57:52.670" v="7482" actId="478"/>
          <ac:spMkLst>
            <pc:docMk/>
            <pc:sldMk cId="2111995928" sldId="999"/>
            <ac:spMk id="10" creationId="{23B49A94-658F-7F18-DD7A-3206839F3966}"/>
          </ac:spMkLst>
        </pc:spChg>
        <pc:spChg chg="mod">
          <ac:chgData name="이연재" userId="045bb118-b50f-4c52-b48b-97425183e9ac" providerId="ADAL" clId="{57E157E7-46A2-444A-9586-3EB639AFD1BE}" dt="2024-07-16T01:59:44.582" v="7570" actId="20577"/>
          <ac:spMkLst>
            <pc:docMk/>
            <pc:sldMk cId="2111995928" sldId="999"/>
            <ac:spMk id="13" creationId="{9BB45DD6-EBDC-EFDC-400E-64A266AA70F1}"/>
          </ac:spMkLst>
        </pc:spChg>
        <pc:spChg chg="mod">
          <ac:chgData name="이연재" userId="045bb118-b50f-4c52-b48b-97425183e9ac" providerId="ADAL" clId="{57E157E7-46A2-444A-9586-3EB639AFD1BE}" dt="2024-07-16T01:59:41.589" v="7569" actId="6549"/>
          <ac:spMkLst>
            <pc:docMk/>
            <pc:sldMk cId="2111995928" sldId="999"/>
            <ac:spMk id="16" creationId="{F73A5A58-F11C-D111-5C9A-1B9389573DA6}"/>
          </ac:spMkLst>
        </pc:spChg>
        <pc:spChg chg="add mod">
          <ac:chgData name="이연재" userId="045bb118-b50f-4c52-b48b-97425183e9ac" providerId="ADAL" clId="{57E157E7-46A2-444A-9586-3EB639AFD1BE}" dt="2024-07-16T03:52:40.330" v="9227" actId="1076"/>
          <ac:spMkLst>
            <pc:docMk/>
            <pc:sldMk cId="2111995928" sldId="999"/>
            <ac:spMk id="18" creationId="{C9C9F612-AAFF-599F-398B-790EB5FF5542}"/>
          </ac:spMkLst>
        </pc:spChg>
        <pc:spChg chg="del">
          <ac:chgData name="이연재" userId="045bb118-b50f-4c52-b48b-97425183e9ac" providerId="ADAL" clId="{57E157E7-46A2-444A-9586-3EB639AFD1BE}" dt="2024-07-16T01:57:52.670" v="7482" actId="478"/>
          <ac:spMkLst>
            <pc:docMk/>
            <pc:sldMk cId="2111995928" sldId="999"/>
            <ac:spMk id="19" creationId="{EFED51C4-F706-04AC-576E-8EEFF10EB4B1}"/>
          </ac:spMkLst>
        </pc:spChg>
        <pc:spChg chg="del">
          <ac:chgData name="이연재" userId="045bb118-b50f-4c52-b48b-97425183e9ac" providerId="ADAL" clId="{57E157E7-46A2-444A-9586-3EB639AFD1BE}" dt="2024-07-16T01:57:52.670" v="7482" actId="478"/>
          <ac:spMkLst>
            <pc:docMk/>
            <pc:sldMk cId="2111995928" sldId="999"/>
            <ac:spMk id="20" creationId="{42CC1FA0-2FD4-0126-154A-A5F6E2397E45}"/>
          </ac:spMkLst>
        </pc:spChg>
        <pc:spChg chg="del">
          <ac:chgData name="이연재" userId="045bb118-b50f-4c52-b48b-97425183e9ac" providerId="ADAL" clId="{57E157E7-46A2-444A-9586-3EB639AFD1BE}" dt="2024-07-16T01:57:52.670" v="7482" actId="478"/>
          <ac:spMkLst>
            <pc:docMk/>
            <pc:sldMk cId="2111995928" sldId="999"/>
            <ac:spMk id="23" creationId="{0A905D3E-5459-2BB0-C797-2F1224C6EB3B}"/>
          </ac:spMkLst>
        </pc:spChg>
        <pc:spChg chg="add mod">
          <ac:chgData name="이연재" userId="045bb118-b50f-4c52-b48b-97425183e9ac" providerId="ADAL" clId="{57E157E7-46A2-444A-9586-3EB639AFD1BE}" dt="2024-07-16T03:52:40.330" v="9227" actId="1076"/>
          <ac:spMkLst>
            <pc:docMk/>
            <pc:sldMk cId="2111995928" sldId="999"/>
            <ac:spMk id="25" creationId="{895699D7-3187-84A1-A5F8-80915E777B21}"/>
          </ac:spMkLst>
        </pc:spChg>
        <pc:grpChg chg="del">
          <ac:chgData name="이연재" userId="045bb118-b50f-4c52-b48b-97425183e9ac" providerId="ADAL" clId="{57E157E7-46A2-444A-9586-3EB639AFD1BE}" dt="2024-07-16T01:59:45.544" v="7571" actId="478"/>
          <ac:grpSpMkLst>
            <pc:docMk/>
            <pc:sldMk cId="2111995928" sldId="999"/>
            <ac:grpSpMk id="11" creationId="{F45A2DDD-2680-32FE-3C76-6D5E63F75F26}"/>
          </ac:grpSpMkLst>
        </pc:grpChg>
        <pc:grpChg chg="mod">
          <ac:chgData name="이연재" userId="045bb118-b50f-4c52-b48b-97425183e9ac" providerId="ADAL" clId="{57E157E7-46A2-444A-9586-3EB639AFD1BE}" dt="2024-07-16T01:59:47.945" v="7572" actId="1076"/>
          <ac:grpSpMkLst>
            <pc:docMk/>
            <pc:sldMk cId="2111995928" sldId="999"/>
            <ac:grpSpMk id="14" creationId="{E551DB40-5A19-59AB-8CA0-292618322052}"/>
          </ac:grpSpMkLst>
        </pc:grpChg>
        <pc:picChg chg="del">
          <ac:chgData name="이연재" userId="045bb118-b50f-4c52-b48b-97425183e9ac" providerId="ADAL" clId="{57E157E7-46A2-444A-9586-3EB639AFD1BE}" dt="2024-07-16T01:57:53.859" v="7483" actId="478"/>
          <ac:picMkLst>
            <pc:docMk/>
            <pc:sldMk cId="2111995928" sldId="999"/>
            <ac:picMk id="9" creationId="{6DB389AF-A3FF-4C88-656E-9461915C44BB}"/>
          </ac:picMkLst>
        </pc:picChg>
        <pc:picChg chg="add mod">
          <ac:chgData name="이연재" userId="045bb118-b50f-4c52-b48b-97425183e9ac" providerId="ADAL" clId="{57E157E7-46A2-444A-9586-3EB639AFD1BE}" dt="2024-07-16T03:52:40.330" v="9227" actId="1076"/>
          <ac:picMkLst>
            <pc:docMk/>
            <pc:sldMk cId="2111995928" sldId="999"/>
            <ac:picMk id="17" creationId="{DFDA57F9-B0EA-FF29-F932-6C9421A8BD50}"/>
          </ac:picMkLst>
        </pc:picChg>
        <pc:picChg chg="del">
          <ac:chgData name="이연재" userId="045bb118-b50f-4c52-b48b-97425183e9ac" providerId="ADAL" clId="{57E157E7-46A2-444A-9586-3EB639AFD1BE}" dt="2024-07-16T01:57:52.670" v="7482" actId="478"/>
          <ac:picMkLst>
            <pc:docMk/>
            <pc:sldMk cId="2111995928" sldId="999"/>
            <ac:picMk id="22" creationId="{F05958EB-7D42-FA3F-4FF8-C26D6BE439EC}"/>
          </ac:picMkLst>
        </pc:picChg>
        <pc:picChg chg="add mod">
          <ac:chgData name="이연재" userId="045bb118-b50f-4c52-b48b-97425183e9ac" providerId="ADAL" clId="{57E157E7-46A2-444A-9586-3EB639AFD1BE}" dt="2024-07-16T03:52:40.330" v="9227" actId="1076"/>
          <ac:picMkLst>
            <pc:docMk/>
            <pc:sldMk cId="2111995928" sldId="999"/>
            <ac:picMk id="24" creationId="{011960C4-D156-8A29-F796-5A55620FE781}"/>
          </ac:picMkLst>
        </pc:picChg>
        <pc:picChg chg="add del">
          <ac:chgData name="이연재" userId="045bb118-b50f-4c52-b48b-97425183e9ac" providerId="ADAL" clId="{57E157E7-46A2-444A-9586-3EB639AFD1BE}" dt="2024-07-16T03:52:22.444" v="9226" actId="478"/>
          <ac:picMkLst>
            <pc:docMk/>
            <pc:sldMk cId="2111995928" sldId="999"/>
            <ac:picMk id="27" creationId="{04B572A6-1FC5-48AD-91AC-039274DA71A7}"/>
          </ac:picMkLst>
        </pc:picChg>
        <pc:picChg chg="add mod modCrop">
          <ac:chgData name="이연재" userId="045bb118-b50f-4c52-b48b-97425183e9ac" providerId="ADAL" clId="{57E157E7-46A2-444A-9586-3EB639AFD1BE}" dt="2024-07-16T03:52:43.351" v="9229" actId="14100"/>
          <ac:picMkLst>
            <pc:docMk/>
            <pc:sldMk cId="2111995928" sldId="999"/>
            <ac:picMk id="29" creationId="{9AD2E1C7-B687-AFD2-AB5E-E8D2B4B7FAB0}"/>
          </ac:picMkLst>
        </pc:picChg>
      </pc:sldChg>
      <pc:sldChg chg="addSp delSp modSp add mod ord">
        <pc:chgData name="이연재" userId="045bb118-b50f-4c52-b48b-97425183e9ac" providerId="ADAL" clId="{57E157E7-46A2-444A-9586-3EB639AFD1BE}" dt="2024-07-17T03:12:15.146" v="14372" actId="20577"/>
        <pc:sldMkLst>
          <pc:docMk/>
          <pc:sldMk cId="4011387746" sldId="1000"/>
        </pc:sldMkLst>
        <pc:spChg chg="mod">
          <ac:chgData name="이연재" userId="045bb118-b50f-4c52-b48b-97425183e9ac" providerId="ADAL" clId="{57E157E7-46A2-444A-9586-3EB639AFD1BE}" dt="2024-07-16T02:04:37.793" v="7800"/>
          <ac:spMkLst>
            <pc:docMk/>
            <pc:sldMk cId="4011387746" sldId="1000"/>
            <ac:spMk id="3" creationId="{AD0E5BD6-FD95-4399-D135-DF12B14B1A7E}"/>
          </ac:spMkLst>
        </pc:spChg>
        <pc:spChg chg="mod">
          <ac:chgData name="이연재" userId="045bb118-b50f-4c52-b48b-97425183e9ac" providerId="ADAL" clId="{57E157E7-46A2-444A-9586-3EB639AFD1BE}" dt="2024-07-16T02:05:30.007" v="7829"/>
          <ac:spMkLst>
            <pc:docMk/>
            <pc:sldMk cId="4011387746" sldId="1000"/>
            <ac:spMk id="4" creationId="{0047C735-0ED9-856D-C2EF-73E3B72DD54A}"/>
          </ac:spMkLst>
        </pc:spChg>
        <pc:spChg chg="mod">
          <ac:chgData name="이연재" userId="045bb118-b50f-4c52-b48b-97425183e9ac" providerId="ADAL" clId="{57E157E7-46A2-444A-9586-3EB639AFD1BE}" dt="2024-07-16T02:36:45.057" v="8765"/>
          <ac:spMkLst>
            <pc:docMk/>
            <pc:sldMk cId="4011387746" sldId="1000"/>
            <ac:spMk id="5" creationId="{350ABB39-5A11-90C5-EFE2-8B8964E719E8}"/>
          </ac:spMkLst>
        </pc:spChg>
        <pc:spChg chg="mod">
          <ac:chgData name="이연재" userId="045bb118-b50f-4c52-b48b-97425183e9ac" providerId="ADAL" clId="{57E157E7-46A2-444A-9586-3EB639AFD1BE}" dt="2024-07-16T02:36:53.165" v="8775"/>
          <ac:spMkLst>
            <pc:docMk/>
            <pc:sldMk cId="4011387746" sldId="1000"/>
            <ac:spMk id="6" creationId="{B192812B-1A15-AF96-6607-056DCBBC7C1A}"/>
          </ac:spMkLst>
        </pc:spChg>
        <pc:spChg chg="mod">
          <ac:chgData name="이연재" userId="045bb118-b50f-4c52-b48b-97425183e9ac" providerId="ADAL" clId="{57E157E7-46A2-444A-9586-3EB639AFD1BE}" dt="2024-07-17T03:12:15.146" v="14372" actId="20577"/>
          <ac:spMkLst>
            <pc:docMk/>
            <pc:sldMk cId="4011387746" sldId="1000"/>
            <ac:spMk id="7" creationId="{092FE5A2-990A-EEFF-9134-440EA489C841}"/>
          </ac:spMkLst>
        </pc:spChg>
        <pc:spChg chg="mod">
          <ac:chgData name="이연재" userId="045bb118-b50f-4c52-b48b-97425183e9ac" providerId="ADAL" clId="{57E157E7-46A2-444A-9586-3EB639AFD1BE}" dt="2024-07-16T02:01:57.908" v="7739"/>
          <ac:spMkLst>
            <pc:docMk/>
            <pc:sldMk cId="4011387746" sldId="1000"/>
            <ac:spMk id="16" creationId="{F73A5A58-F11C-D111-5C9A-1B9389573DA6}"/>
          </ac:spMkLst>
        </pc:spChg>
        <pc:picChg chg="add del">
          <ac:chgData name="이연재" userId="045bb118-b50f-4c52-b48b-97425183e9ac" providerId="ADAL" clId="{57E157E7-46A2-444A-9586-3EB639AFD1BE}" dt="2024-07-16T02:37:16.608" v="8802" actId="478"/>
          <ac:picMkLst>
            <pc:docMk/>
            <pc:sldMk cId="4011387746" sldId="1000"/>
            <ac:picMk id="9" creationId="{28E8164C-BD7B-B6B5-8064-A10B10BF5EA3}"/>
          </ac:picMkLst>
        </pc:picChg>
      </pc:sldChg>
      <pc:sldChg chg="addSp delSp modSp add mod">
        <pc:chgData name="이연재" userId="045bb118-b50f-4c52-b48b-97425183e9ac" providerId="ADAL" clId="{57E157E7-46A2-444A-9586-3EB639AFD1BE}" dt="2024-07-16T02:35:23.629" v="8740"/>
        <pc:sldMkLst>
          <pc:docMk/>
          <pc:sldMk cId="1904321062" sldId="1001"/>
        </pc:sldMkLst>
        <pc:spChg chg="mod">
          <ac:chgData name="이연재" userId="045bb118-b50f-4c52-b48b-97425183e9ac" providerId="ADAL" clId="{57E157E7-46A2-444A-9586-3EB639AFD1BE}" dt="2024-07-16T02:04:47.756" v="7801"/>
          <ac:spMkLst>
            <pc:docMk/>
            <pc:sldMk cId="1904321062" sldId="1001"/>
            <ac:spMk id="3" creationId="{AD0E5BD6-FD95-4399-D135-DF12B14B1A7E}"/>
          </ac:spMkLst>
        </pc:spChg>
        <pc:spChg chg="mod">
          <ac:chgData name="이연재" userId="045bb118-b50f-4c52-b48b-97425183e9ac" providerId="ADAL" clId="{57E157E7-46A2-444A-9586-3EB639AFD1BE}" dt="2024-07-16T02:05:36.089" v="7831"/>
          <ac:spMkLst>
            <pc:docMk/>
            <pc:sldMk cId="1904321062" sldId="1001"/>
            <ac:spMk id="4" creationId="{0047C735-0ED9-856D-C2EF-73E3B72DD54A}"/>
          </ac:spMkLst>
        </pc:spChg>
        <pc:spChg chg="mod">
          <ac:chgData name="이연재" userId="045bb118-b50f-4c52-b48b-97425183e9ac" providerId="ADAL" clId="{57E157E7-46A2-444A-9586-3EB639AFD1BE}" dt="2024-07-16T02:34:59.794" v="8730"/>
          <ac:spMkLst>
            <pc:docMk/>
            <pc:sldMk cId="1904321062" sldId="1001"/>
            <ac:spMk id="5" creationId="{350ABB39-5A11-90C5-EFE2-8B8964E719E8}"/>
          </ac:spMkLst>
        </pc:spChg>
        <pc:spChg chg="mod">
          <ac:chgData name="이연재" userId="045bb118-b50f-4c52-b48b-97425183e9ac" providerId="ADAL" clId="{57E157E7-46A2-444A-9586-3EB639AFD1BE}" dt="2024-07-16T02:35:02.558" v="8735"/>
          <ac:spMkLst>
            <pc:docMk/>
            <pc:sldMk cId="1904321062" sldId="1001"/>
            <ac:spMk id="6" creationId="{B192812B-1A15-AF96-6607-056DCBBC7C1A}"/>
          </ac:spMkLst>
        </pc:spChg>
        <pc:spChg chg="mod">
          <ac:chgData name="이연재" userId="045bb118-b50f-4c52-b48b-97425183e9ac" providerId="ADAL" clId="{57E157E7-46A2-444A-9586-3EB639AFD1BE}" dt="2024-07-16T02:35:23.629" v="8740"/>
          <ac:spMkLst>
            <pc:docMk/>
            <pc:sldMk cId="1904321062" sldId="1001"/>
            <ac:spMk id="7" creationId="{092FE5A2-990A-EEFF-9134-440EA489C841}"/>
          </ac:spMkLst>
        </pc:spChg>
        <pc:spChg chg="add mod">
          <ac:chgData name="이연재" userId="045bb118-b50f-4c52-b48b-97425183e9ac" providerId="ADAL" clId="{57E157E7-46A2-444A-9586-3EB639AFD1BE}" dt="2024-07-16T02:03:19.540" v="7762" actId="1037"/>
          <ac:spMkLst>
            <pc:docMk/>
            <pc:sldMk cId="1904321062" sldId="1001"/>
            <ac:spMk id="10" creationId="{9BDD59ED-DB82-99BB-54D5-0DD5B537DBC2}"/>
          </ac:spMkLst>
        </pc:spChg>
        <pc:spChg chg="mod">
          <ac:chgData name="이연재" userId="045bb118-b50f-4c52-b48b-97425183e9ac" providerId="ADAL" clId="{57E157E7-46A2-444A-9586-3EB639AFD1BE}" dt="2024-07-16T02:03:29.845" v="7789"/>
          <ac:spMkLst>
            <pc:docMk/>
            <pc:sldMk cId="1904321062" sldId="1001"/>
            <ac:spMk id="16" creationId="{F73A5A58-F11C-D111-5C9A-1B9389573DA6}"/>
          </ac:spMkLst>
        </pc:spChg>
        <pc:spChg chg="del">
          <ac:chgData name="이연재" userId="045bb118-b50f-4c52-b48b-97425183e9ac" providerId="ADAL" clId="{57E157E7-46A2-444A-9586-3EB639AFD1BE}" dt="2024-07-16T02:02:54.198" v="7742" actId="478"/>
          <ac:spMkLst>
            <pc:docMk/>
            <pc:sldMk cId="1904321062" sldId="1001"/>
            <ac:spMk id="18" creationId="{C9C9F612-AAFF-599F-398B-790EB5FF5542}"/>
          </ac:spMkLst>
        </pc:spChg>
        <pc:spChg chg="del">
          <ac:chgData name="이연재" userId="045bb118-b50f-4c52-b48b-97425183e9ac" providerId="ADAL" clId="{57E157E7-46A2-444A-9586-3EB639AFD1BE}" dt="2024-07-16T02:02:54.198" v="7742" actId="478"/>
          <ac:spMkLst>
            <pc:docMk/>
            <pc:sldMk cId="1904321062" sldId="1001"/>
            <ac:spMk id="25" creationId="{895699D7-3187-84A1-A5F8-80915E777B21}"/>
          </ac:spMkLst>
        </pc:spChg>
        <pc:picChg chg="add mod">
          <ac:chgData name="이연재" userId="045bb118-b50f-4c52-b48b-97425183e9ac" providerId="ADAL" clId="{57E157E7-46A2-444A-9586-3EB639AFD1BE}" dt="2024-07-16T02:03:11.225" v="7747" actId="1037"/>
          <ac:picMkLst>
            <pc:docMk/>
            <pc:sldMk cId="1904321062" sldId="1001"/>
            <ac:picMk id="9" creationId="{2990DC44-38F9-A42A-5675-C88AADA259C4}"/>
          </ac:picMkLst>
        </pc:picChg>
        <pc:picChg chg="add del mod">
          <ac:chgData name="이연재" userId="045bb118-b50f-4c52-b48b-97425183e9ac" providerId="ADAL" clId="{57E157E7-46A2-444A-9586-3EB639AFD1BE}" dt="2024-07-16T02:34:52.135" v="8725" actId="478"/>
          <ac:picMkLst>
            <pc:docMk/>
            <pc:sldMk cId="1904321062" sldId="1001"/>
            <ac:picMk id="12" creationId="{890225B2-9EC8-292E-80F2-7C334CF33157}"/>
          </ac:picMkLst>
        </pc:picChg>
        <pc:picChg chg="del">
          <ac:chgData name="이연재" userId="045bb118-b50f-4c52-b48b-97425183e9ac" providerId="ADAL" clId="{57E157E7-46A2-444A-9586-3EB639AFD1BE}" dt="2024-07-16T02:02:54.198" v="7742" actId="478"/>
          <ac:picMkLst>
            <pc:docMk/>
            <pc:sldMk cId="1904321062" sldId="1001"/>
            <ac:picMk id="17" creationId="{DFDA57F9-B0EA-FF29-F932-6C9421A8BD50}"/>
          </ac:picMkLst>
        </pc:picChg>
        <pc:picChg chg="del">
          <ac:chgData name="이연재" userId="045bb118-b50f-4c52-b48b-97425183e9ac" providerId="ADAL" clId="{57E157E7-46A2-444A-9586-3EB639AFD1BE}" dt="2024-07-16T02:02:54.198" v="7742" actId="478"/>
          <ac:picMkLst>
            <pc:docMk/>
            <pc:sldMk cId="1904321062" sldId="1001"/>
            <ac:picMk id="24" creationId="{011960C4-D156-8A29-F796-5A55620FE781}"/>
          </ac:picMkLst>
        </pc:picChg>
      </pc:sldChg>
      <pc:sldChg chg="addSp delSp modSp add mod ord">
        <pc:chgData name="이연재" userId="045bb118-b50f-4c52-b48b-97425183e9ac" providerId="ADAL" clId="{57E157E7-46A2-444A-9586-3EB639AFD1BE}" dt="2024-07-17T00:48:58.698" v="12996"/>
        <pc:sldMkLst>
          <pc:docMk/>
          <pc:sldMk cId="3999030725" sldId="1002"/>
        </pc:sldMkLst>
        <pc:spChg chg="mod">
          <ac:chgData name="이연재" userId="045bb118-b50f-4c52-b48b-97425183e9ac" providerId="ADAL" clId="{57E157E7-46A2-444A-9586-3EB639AFD1BE}" dt="2024-07-16T02:10:28.967" v="7888" actId="20577"/>
          <ac:spMkLst>
            <pc:docMk/>
            <pc:sldMk cId="3999030725" sldId="1002"/>
            <ac:spMk id="3" creationId="{B18D98F3-8773-4221-BE3B-E1C58A8C4DD6}"/>
          </ac:spMkLst>
        </pc:spChg>
        <pc:spChg chg="add mod">
          <ac:chgData name="이연재" userId="045bb118-b50f-4c52-b48b-97425183e9ac" providerId="ADAL" clId="{57E157E7-46A2-444A-9586-3EB639AFD1BE}" dt="2024-07-16T02:10:12.601" v="7858" actId="14100"/>
          <ac:spMkLst>
            <pc:docMk/>
            <pc:sldMk cId="3999030725" sldId="1002"/>
            <ac:spMk id="7" creationId="{B2702068-4FDD-5093-266B-AEA0F3B1FE0D}"/>
          </ac:spMkLst>
        </pc:spChg>
        <pc:spChg chg="mod">
          <ac:chgData name="이연재" userId="045bb118-b50f-4c52-b48b-97425183e9ac" providerId="ADAL" clId="{57E157E7-46A2-444A-9586-3EB639AFD1BE}" dt="2024-07-16T02:10:34.559" v="7891" actId="571"/>
          <ac:spMkLst>
            <pc:docMk/>
            <pc:sldMk cId="3999030725" sldId="1002"/>
            <ac:spMk id="9" creationId="{54C9770D-69C9-1235-35D2-7EC37F090544}"/>
          </ac:spMkLst>
        </pc:spChg>
        <pc:spChg chg="mod">
          <ac:chgData name="이연재" userId="045bb118-b50f-4c52-b48b-97425183e9ac" providerId="ADAL" clId="{57E157E7-46A2-444A-9586-3EB639AFD1BE}" dt="2024-07-16T02:10:45.127" v="7900" actId="400"/>
          <ac:spMkLst>
            <pc:docMk/>
            <pc:sldMk cId="3999030725" sldId="1002"/>
            <ac:spMk id="10" creationId="{16DCE9C0-8E7E-C41A-7C66-F6E49A0A96CC}"/>
          </ac:spMkLst>
        </pc:spChg>
        <pc:spChg chg="add del mod">
          <ac:chgData name="이연재" userId="045bb118-b50f-4c52-b48b-97425183e9ac" providerId="ADAL" clId="{57E157E7-46A2-444A-9586-3EB639AFD1BE}" dt="2024-07-16T02:23:55.934" v="7953" actId="478"/>
          <ac:spMkLst>
            <pc:docMk/>
            <pc:sldMk cId="3999030725" sldId="1002"/>
            <ac:spMk id="11" creationId="{690655BA-DA85-B295-DEE1-0118035499D3}"/>
          </ac:spMkLst>
        </pc:spChg>
        <pc:spChg chg="del">
          <ac:chgData name="이연재" userId="045bb118-b50f-4c52-b48b-97425183e9ac" providerId="ADAL" clId="{57E157E7-46A2-444A-9586-3EB639AFD1BE}" dt="2024-07-16T02:09:46.471" v="7835" actId="478"/>
          <ac:spMkLst>
            <pc:docMk/>
            <pc:sldMk cId="3999030725" sldId="1002"/>
            <ac:spMk id="17" creationId="{956A9262-2F46-9272-AD1D-96E6362032C7}"/>
          </ac:spMkLst>
        </pc:spChg>
        <pc:spChg chg="mod">
          <ac:chgData name="이연재" userId="045bb118-b50f-4c52-b48b-97425183e9ac" providerId="ADAL" clId="{57E157E7-46A2-444A-9586-3EB639AFD1BE}" dt="2024-07-16T02:10:30.941" v="7889" actId="20577"/>
          <ac:spMkLst>
            <pc:docMk/>
            <pc:sldMk cId="3999030725" sldId="1002"/>
            <ac:spMk id="30" creationId="{059D80E2-7499-46CF-C192-1924989E527B}"/>
          </ac:spMkLst>
        </pc:spChg>
        <pc:spChg chg="mod">
          <ac:chgData name="이연재" userId="045bb118-b50f-4c52-b48b-97425183e9ac" providerId="ADAL" clId="{57E157E7-46A2-444A-9586-3EB639AFD1BE}" dt="2024-07-16T02:10:31.999" v="7890" actId="20577"/>
          <ac:spMkLst>
            <pc:docMk/>
            <pc:sldMk cId="3999030725" sldId="1002"/>
            <ac:spMk id="31" creationId="{70C83ACF-3E99-4EBB-81D2-A988DC7A8A93}"/>
          </ac:spMkLst>
        </pc:spChg>
        <pc:spChg chg="mod">
          <ac:chgData name="이연재" userId="045bb118-b50f-4c52-b48b-97425183e9ac" providerId="ADAL" clId="{57E157E7-46A2-444A-9586-3EB639AFD1BE}" dt="2024-07-16T02:22:56.100" v="7946"/>
          <ac:spMkLst>
            <pc:docMk/>
            <pc:sldMk cId="3999030725" sldId="1002"/>
            <ac:spMk id="32" creationId="{FDDC6371-A8E3-0C03-2A6D-D6F17F7D3FB3}"/>
          </ac:spMkLst>
        </pc:spChg>
        <pc:spChg chg="mod">
          <ac:chgData name="이연재" userId="045bb118-b50f-4c52-b48b-97425183e9ac" providerId="ADAL" clId="{57E157E7-46A2-444A-9586-3EB639AFD1BE}" dt="2024-07-16T02:10:24.888" v="7872" actId="20577"/>
          <ac:spMkLst>
            <pc:docMk/>
            <pc:sldMk cId="3999030725" sldId="1002"/>
            <ac:spMk id="34" creationId="{18B902EE-00D6-8E99-F5C4-FCB086F1BB5F}"/>
          </ac:spMkLst>
        </pc:spChg>
        <pc:spChg chg="mod">
          <ac:chgData name="이연재" userId="045bb118-b50f-4c52-b48b-97425183e9ac" providerId="ADAL" clId="{57E157E7-46A2-444A-9586-3EB639AFD1BE}" dt="2024-07-16T02:10:41.628" v="7897" actId="207"/>
          <ac:spMkLst>
            <pc:docMk/>
            <pc:sldMk cId="3999030725" sldId="1002"/>
            <ac:spMk id="35" creationId="{EF69DF59-9A20-CCF8-C688-0E66DC489322}"/>
          </ac:spMkLst>
        </pc:spChg>
        <pc:grpChg chg="add mod">
          <ac:chgData name="이연재" userId="045bb118-b50f-4c52-b48b-97425183e9ac" providerId="ADAL" clId="{57E157E7-46A2-444A-9586-3EB639AFD1BE}" dt="2024-07-16T02:10:34.559" v="7891" actId="571"/>
          <ac:grpSpMkLst>
            <pc:docMk/>
            <pc:sldMk cId="3999030725" sldId="1002"/>
            <ac:grpSpMk id="8" creationId="{80F1BEBA-F22A-DE14-148D-2F12E93FD79A}"/>
          </ac:grpSpMkLst>
        </pc:grpChg>
        <pc:picChg chg="add mod">
          <ac:chgData name="이연재" userId="045bb118-b50f-4c52-b48b-97425183e9ac" providerId="ADAL" clId="{57E157E7-46A2-444A-9586-3EB639AFD1BE}" dt="2024-07-16T02:09:59.450" v="7840" actId="1076"/>
          <ac:picMkLst>
            <pc:docMk/>
            <pc:sldMk cId="3999030725" sldId="1002"/>
            <ac:picMk id="6" creationId="{F3644C74-4DCF-BCF5-CC0C-AE21BC39BA85}"/>
          </ac:picMkLst>
        </pc:picChg>
        <pc:picChg chg="del">
          <ac:chgData name="이연재" userId="045bb118-b50f-4c52-b48b-97425183e9ac" providerId="ADAL" clId="{57E157E7-46A2-444A-9586-3EB639AFD1BE}" dt="2024-07-16T02:09:45.729" v="7834" actId="478"/>
          <ac:picMkLst>
            <pc:docMk/>
            <pc:sldMk cId="3999030725" sldId="1002"/>
            <ac:picMk id="16" creationId="{26A03B80-725E-0518-BF6E-EA585DEEF6E6}"/>
          </ac:picMkLst>
        </pc:picChg>
      </pc:sldChg>
      <pc:sldChg chg="addSp modSp new mod">
        <pc:chgData name="이연재" userId="045bb118-b50f-4c52-b48b-97425183e9ac" providerId="ADAL" clId="{57E157E7-46A2-444A-9586-3EB639AFD1BE}" dt="2024-07-16T07:38:18.234" v="11693" actId="1036"/>
        <pc:sldMkLst>
          <pc:docMk/>
          <pc:sldMk cId="2420377853" sldId="1003"/>
        </pc:sldMkLst>
        <pc:spChg chg="mod">
          <ac:chgData name="이연재" userId="045bb118-b50f-4c52-b48b-97425183e9ac" providerId="ADAL" clId="{57E157E7-46A2-444A-9586-3EB639AFD1BE}" dt="2024-07-16T05:29:15.109" v="10325"/>
          <ac:spMkLst>
            <pc:docMk/>
            <pc:sldMk cId="2420377853" sldId="1003"/>
            <ac:spMk id="2" creationId="{0BE44008-A820-3443-41F6-EF59C5B755E5}"/>
          </ac:spMkLst>
        </pc:spChg>
        <pc:spChg chg="mod">
          <ac:chgData name="이연재" userId="045bb118-b50f-4c52-b48b-97425183e9ac" providerId="ADAL" clId="{57E157E7-46A2-444A-9586-3EB639AFD1BE}" dt="2024-07-16T05:29:23.441" v="10333" actId="20577"/>
          <ac:spMkLst>
            <pc:docMk/>
            <pc:sldMk cId="2420377853" sldId="1003"/>
            <ac:spMk id="3" creationId="{1B42C4AC-1869-8D5F-D45C-528617D536CC}"/>
          </ac:spMkLst>
        </pc:spChg>
        <pc:spChg chg="mod">
          <ac:chgData name="이연재" userId="045bb118-b50f-4c52-b48b-97425183e9ac" providerId="ADAL" clId="{57E157E7-46A2-444A-9586-3EB639AFD1BE}" dt="2024-07-16T05:29:29.007" v="10339" actId="20577"/>
          <ac:spMkLst>
            <pc:docMk/>
            <pc:sldMk cId="2420377853" sldId="1003"/>
            <ac:spMk id="4" creationId="{5723F531-BA61-89BA-3667-57003B8D015B}"/>
          </ac:spMkLst>
        </pc:spChg>
        <pc:spChg chg="mod">
          <ac:chgData name="이연재" userId="045bb118-b50f-4c52-b48b-97425183e9ac" providerId="ADAL" clId="{57E157E7-46A2-444A-9586-3EB639AFD1BE}" dt="2024-07-16T05:42:26.772" v="10419"/>
          <ac:spMkLst>
            <pc:docMk/>
            <pc:sldMk cId="2420377853" sldId="1003"/>
            <ac:spMk id="5" creationId="{EB5E8B1E-0E18-1BF0-FBEB-97B4A30DE090}"/>
          </ac:spMkLst>
        </pc:spChg>
        <pc:spChg chg="mod">
          <ac:chgData name="이연재" userId="045bb118-b50f-4c52-b48b-97425183e9ac" providerId="ADAL" clId="{57E157E7-46A2-444A-9586-3EB639AFD1BE}" dt="2024-07-16T05:42:36.690" v="10420"/>
          <ac:spMkLst>
            <pc:docMk/>
            <pc:sldMk cId="2420377853" sldId="1003"/>
            <ac:spMk id="6" creationId="{A1A51FF1-D61E-A83E-4406-A6849C210808}"/>
          </ac:spMkLst>
        </pc:spChg>
        <pc:spChg chg="mod">
          <ac:chgData name="이연재" userId="045bb118-b50f-4c52-b48b-97425183e9ac" providerId="ADAL" clId="{57E157E7-46A2-444A-9586-3EB639AFD1BE}" dt="2024-07-16T05:42:44.431" v="10425"/>
          <ac:spMkLst>
            <pc:docMk/>
            <pc:sldMk cId="2420377853" sldId="1003"/>
            <ac:spMk id="7" creationId="{1DB216AB-8508-E951-08FF-87223EB57B46}"/>
          </ac:spMkLst>
        </pc:spChg>
        <pc:spChg chg="add mod">
          <ac:chgData name="이연재" userId="045bb118-b50f-4c52-b48b-97425183e9ac" providerId="ADAL" clId="{57E157E7-46A2-444A-9586-3EB639AFD1BE}" dt="2024-07-16T05:29:58.070" v="10351" actId="14100"/>
          <ac:spMkLst>
            <pc:docMk/>
            <pc:sldMk cId="2420377853" sldId="1003"/>
            <ac:spMk id="10" creationId="{F6DA7FBE-F433-910A-782E-D56E84833410}"/>
          </ac:spMkLst>
        </pc:spChg>
        <pc:spChg chg="add mod">
          <ac:chgData name="이연재" userId="045bb118-b50f-4c52-b48b-97425183e9ac" providerId="ADAL" clId="{57E157E7-46A2-444A-9586-3EB639AFD1BE}" dt="2024-07-16T05:30:10.411" v="10378" actId="14100"/>
          <ac:spMkLst>
            <pc:docMk/>
            <pc:sldMk cId="2420377853" sldId="1003"/>
            <ac:spMk id="11" creationId="{F26228DF-EEAE-E0F1-F4BC-05CB3E665B5F}"/>
          </ac:spMkLst>
        </pc:spChg>
        <pc:spChg chg="add mod">
          <ac:chgData name="이연재" userId="045bb118-b50f-4c52-b48b-97425183e9ac" providerId="ADAL" clId="{57E157E7-46A2-444A-9586-3EB639AFD1BE}" dt="2024-07-16T05:30:16.881" v="10380" actId="1076"/>
          <ac:spMkLst>
            <pc:docMk/>
            <pc:sldMk cId="2420377853" sldId="1003"/>
            <ac:spMk id="12" creationId="{B9A46100-1368-7D04-F9A1-50B7C3AFBCDC}"/>
          </ac:spMkLst>
        </pc:spChg>
        <pc:spChg chg="add mod">
          <ac:chgData name="이연재" userId="045bb118-b50f-4c52-b48b-97425183e9ac" providerId="ADAL" clId="{57E157E7-46A2-444A-9586-3EB639AFD1BE}" dt="2024-07-16T07:38:18.234" v="11693" actId="1036"/>
          <ac:spMkLst>
            <pc:docMk/>
            <pc:sldMk cId="2420377853" sldId="1003"/>
            <ac:spMk id="13" creationId="{3FE74693-7A93-0A92-4F76-959102BE389D}"/>
          </ac:spMkLst>
        </pc:spChg>
        <pc:spChg chg="add mod">
          <ac:chgData name="이연재" userId="045bb118-b50f-4c52-b48b-97425183e9ac" providerId="ADAL" clId="{57E157E7-46A2-444A-9586-3EB639AFD1BE}" dt="2024-07-16T07:38:18.234" v="11693" actId="1036"/>
          <ac:spMkLst>
            <pc:docMk/>
            <pc:sldMk cId="2420377853" sldId="1003"/>
            <ac:spMk id="14" creationId="{3E943C56-7EBF-E9B7-882E-C38A17E11456}"/>
          </ac:spMkLst>
        </pc:spChg>
        <pc:spChg chg="add mod">
          <ac:chgData name="이연재" userId="045bb118-b50f-4c52-b48b-97425183e9ac" providerId="ADAL" clId="{57E157E7-46A2-444A-9586-3EB639AFD1BE}" dt="2024-07-16T05:30:28.860" v="10396" actId="571"/>
          <ac:spMkLst>
            <pc:docMk/>
            <pc:sldMk cId="2420377853" sldId="1003"/>
            <ac:spMk id="15" creationId="{831781CE-9C05-3B8B-03DC-72D26E94D720}"/>
          </ac:spMkLst>
        </pc:spChg>
        <pc:spChg chg="mod">
          <ac:chgData name="이연재" userId="045bb118-b50f-4c52-b48b-97425183e9ac" providerId="ADAL" clId="{57E157E7-46A2-444A-9586-3EB639AFD1BE}" dt="2024-07-16T05:32:45.295" v="10410" actId="1076"/>
          <ac:spMkLst>
            <pc:docMk/>
            <pc:sldMk cId="2420377853" sldId="1003"/>
            <ac:spMk id="17" creationId="{53B821AC-03F0-D7FD-8D37-FDB8388A93D9}"/>
          </ac:spMkLst>
        </pc:spChg>
        <pc:spChg chg="mod">
          <ac:chgData name="이연재" userId="045bb118-b50f-4c52-b48b-97425183e9ac" providerId="ADAL" clId="{57E157E7-46A2-444A-9586-3EB639AFD1BE}" dt="2024-07-16T05:32:55.308" v="10415"/>
          <ac:spMkLst>
            <pc:docMk/>
            <pc:sldMk cId="2420377853" sldId="1003"/>
            <ac:spMk id="18" creationId="{51C49A91-9FFA-3674-2AE8-05860593F77F}"/>
          </ac:spMkLst>
        </pc:spChg>
        <pc:spChg chg="mod">
          <ac:chgData name="이연재" userId="045bb118-b50f-4c52-b48b-97425183e9ac" providerId="ADAL" clId="{57E157E7-46A2-444A-9586-3EB639AFD1BE}" dt="2024-07-16T05:32:12.657" v="10397"/>
          <ac:spMkLst>
            <pc:docMk/>
            <pc:sldMk cId="2420377853" sldId="1003"/>
            <ac:spMk id="20" creationId="{35AB30DC-7AD1-6841-F621-EE96F3995889}"/>
          </ac:spMkLst>
        </pc:spChg>
        <pc:spChg chg="mod">
          <ac:chgData name="이연재" userId="045bb118-b50f-4c52-b48b-97425183e9ac" providerId="ADAL" clId="{57E157E7-46A2-444A-9586-3EB639AFD1BE}" dt="2024-07-16T05:33:04.773" v="10418" actId="20577"/>
          <ac:spMkLst>
            <pc:docMk/>
            <pc:sldMk cId="2420377853" sldId="1003"/>
            <ac:spMk id="21" creationId="{53778DC9-9DF9-18AD-C799-EA738C23FD9F}"/>
          </ac:spMkLst>
        </pc:spChg>
        <pc:grpChg chg="add mod">
          <ac:chgData name="이연재" userId="045bb118-b50f-4c52-b48b-97425183e9ac" providerId="ADAL" clId="{57E157E7-46A2-444A-9586-3EB639AFD1BE}" dt="2024-07-16T05:32:48.131" v="10411" actId="1076"/>
          <ac:grpSpMkLst>
            <pc:docMk/>
            <pc:sldMk cId="2420377853" sldId="1003"/>
            <ac:grpSpMk id="16" creationId="{D922A425-6F2C-850F-D924-A9251D32272E}"/>
          </ac:grpSpMkLst>
        </pc:grpChg>
        <pc:grpChg chg="add mod">
          <ac:chgData name="이연재" userId="045bb118-b50f-4c52-b48b-97425183e9ac" providerId="ADAL" clId="{57E157E7-46A2-444A-9586-3EB639AFD1BE}" dt="2024-07-16T05:32:42.859" v="10408" actId="1076"/>
          <ac:grpSpMkLst>
            <pc:docMk/>
            <pc:sldMk cId="2420377853" sldId="1003"/>
            <ac:grpSpMk id="19" creationId="{0D04A489-2A16-ADFE-5C78-A7E57E8863EA}"/>
          </ac:grpSpMkLst>
        </pc:grpChg>
        <pc:picChg chg="add mod">
          <ac:chgData name="이연재" userId="045bb118-b50f-4c52-b48b-97425183e9ac" providerId="ADAL" clId="{57E157E7-46A2-444A-9586-3EB639AFD1BE}" dt="2024-07-16T05:29:44.981" v="10342" actId="1076"/>
          <ac:picMkLst>
            <pc:docMk/>
            <pc:sldMk cId="2420377853" sldId="1003"/>
            <ac:picMk id="9" creationId="{152A393E-1022-076C-FD41-3F4529EEF3F7}"/>
          </ac:picMkLst>
        </pc:picChg>
      </pc:sldChg>
      <pc:sldChg chg="addSp modSp new mod">
        <pc:chgData name="이연재" userId="045bb118-b50f-4c52-b48b-97425183e9ac" providerId="ADAL" clId="{57E157E7-46A2-444A-9586-3EB639AFD1BE}" dt="2024-07-17T02:52:34.328" v="14158"/>
        <pc:sldMkLst>
          <pc:docMk/>
          <pc:sldMk cId="2143666360" sldId="1004"/>
        </pc:sldMkLst>
        <pc:spChg chg="mod">
          <ac:chgData name="이연재" userId="045bb118-b50f-4c52-b48b-97425183e9ac" providerId="ADAL" clId="{57E157E7-46A2-444A-9586-3EB639AFD1BE}" dt="2024-07-16T07:04:28.909" v="10514"/>
          <ac:spMkLst>
            <pc:docMk/>
            <pc:sldMk cId="2143666360" sldId="1004"/>
            <ac:spMk id="2" creationId="{27D88D45-6140-4AA0-C742-3F648EF920BE}"/>
          </ac:spMkLst>
        </pc:spChg>
        <pc:spChg chg="mod">
          <ac:chgData name="이연재" userId="045bb118-b50f-4c52-b48b-97425183e9ac" providerId="ADAL" clId="{57E157E7-46A2-444A-9586-3EB639AFD1BE}" dt="2024-07-16T07:04:18.334" v="10507" actId="20577"/>
          <ac:spMkLst>
            <pc:docMk/>
            <pc:sldMk cId="2143666360" sldId="1004"/>
            <ac:spMk id="3" creationId="{4C4428CF-DBBA-7800-4164-C384990A6800}"/>
          </ac:spMkLst>
        </pc:spChg>
        <pc:spChg chg="mod">
          <ac:chgData name="이연재" userId="045bb118-b50f-4c52-b48b-97425183e9ac" providerId="ADAL" clId="{57E157E7-46A2-444A-9586-3EB639AFD1BE}" dt="2024-07-16T07:04:25.414" v="10513" actId="20577"/>
          <ac:spMkLst>
            <pc:docMk/>
            <pc:sldMk cId="2143666360" sldId="1004"/>
            <ac:spMk id="4" creationId="{C43D348F-7EEA-FE0A-CDCC-16B8A95F795F}"/>
          </ac:spMkLst>
        </pc:spChg>
        <pc:spChg chg="mod">
          <ac:chgData name="이연재" userId="045bb118-b50f-4c52-b48b-97425183e9ac" providerId="ADAL" clId="{57E157E7-46A2-444A-9586-3EB639AFD1BE}" dt="2024-07-17T02:52:30.760" v="14153"/>
          <ac:spMkLst>
            <pc:docMk/>
            <pc:sldMk cId="2143666360" sldId="1004"/>
            <ac:spMk id="5" creationId="{990E432C-2D75-8CF7-7CC7-037EABC5B930}"/>
          </ac:spMkLst>
        </pc:spChg>
        <pc:spChg chg="mod">
          <ac:chgData name="이연재" userId="045bb118-b50f-4c52-b48b-97425183e9ac" providerId="ADAL" clId="{57E157E7-46A2-444A-9586-3EB639AFD1BE}" dt="2024-07-17T02:52:34.328" v="14158"/>
          <ac:spMkLst>
            <pc:docMk/>
            <pc:sldMk cId="2143666360" sldId="1004"/>
            <ac:spMk id="6" creationId="{1F6248CA-E7B4-19B5-E1FB-BA339DE8AFE1}"/>
          </ac:spMkLst>
        </pc:spChg>
        <pc:spChg chg="mod">
          <ac:chgData name="이연재" userId="045bb118-b50f-4c52-b48b-97425183e9ac" providerId="ADAL" clId="{57E157E7-46A2-444A-9586-3EB639AFD1BE}" dt="2024-07-16T07:19:34.834" v="11480" actId="20577"/>
          <ac:spMkLst>
            <pc:docMk/>
            <pc:sldMk cId="2143666360" sldId="1004"/>
            <ac:spMk id="7" creationId="{AE4E6E24-3F47-853D-375D-FCEA065384CA}"/>
          </ac:spMkLst>
        </pc:spChg>
        <pc:spChg chg="mod">
          <ac:chgData name="이연재" userId="045bb118-b50f-4c52-b48b-97425183e9ac" providerId="ADAL" clId="{57E157E7-46A2-444A-9586-3EB639AFD1BE}" dt="2024-07-16T07:04:36.799" v="10515"/>
          <ac:spMkLst>
            <pc:docMk/>
            <pc:sldMk cId="2143666360" sldId="1004"/>
            <ac:spMk id="9" creationId="{01323B9E-8680-8B60-977B-404098489FE5}"/>
          </ac:spMkLst>
        </pc:spChg>
        <pc:spChg chg="mod">
          <ac:chgData name="이연재" userId="045bb118-b50f-4c52-b48b-97425183e9ac" providerId="ADAL" clId="{57E157E7-46A2-444A-9586-3EB639AFD1BE}" dt="2024-07-16T07:05:53.313" v="10572" actId="207"/>
          <ac:spMkLst>
            <pc:docMk/>
            <pc:sldMk cId="2143666360" sldId="1004"/>
            <ac:spMk id="10" creationId="{8CE9C439-A2D7-89B2-D0B1-F440D54CE301}"/>
          </ac:spMkLst>
        </pc:spChg>
        <pc:spChg chg="mod">
          <ac:chgData name="이연재" userId="045bb118-b50f-4c52-b48b-97425183e9ac" providerId="ADAL" clId="{57E157E7-46A2-444A-9586-3EB639AFD1BE}" dt="2024-07-16T07:04:36.799" v="10515"/>
          <ac:spMkLst>
            <pc:docMk/>
            <pc:sldMk cId="2143666360" sldId="1004"/>
            <ac:spMk id="12" creationId="{F7A0F8EA-190B-A814-CAD6-77DBA87B75B3}"/>
          </ac:spMkLst>
        </pc:spChg>
        <pc:spChg chg="mod">
          <ac:chgData name="이연재" userId="045bb118-b50f-4c52-b48b-97425183e9ac" providerId="ADAL" clId="{57E157E7-46A2-444A-9586-3EB639AFD1BE}" dt="2024-07-16T07:17:43.633" v="11139" actId="20577"/>
          <ac:spMkLst>
            <pc:docMk/>
            <pc:sldMk cId="2143666360" sldId="1004"/>
            <ac:spMk id="13" creationId="{9526DF0E-9B7E-0AF6-A352-2E5FE4311505}"/>
          </ac:spMkLst>
        </pc:spChg>
        <pc:spChg chg="add mod">
          <ac:chgData name="이연재" userId="045bb118-b50f-4c52-b48b-97425183e9ac" providerId="ADAL" clId="{57E157E7-46A2-444A-9586-3EB639AFD1BE}" dt="2024-07-16T07:05:25.050" v="10569" actId="14100"/>
          <ac:spMkLst>
            <pc:docMk/>
            <pc:sldMk cId="2143666360" sldId="1004"/>
            <ac:spMk id="16" creationId="{F58125F5-789D-7D60-060C-05042CB4901A}"/>
          </ac:spMkLst>
        </pc:spChg>
        <pc:grpChg chg="add mod">
          <ac:chgData name="이연재" userId="045bb118-b50f-4c52-b48b-97425183e9ac" providerId="ADAL" clId="{57E157E7-46A2-444A-9586-3EB639AFD1BE}" dt="2024-07-16T07:09:30.924" v="10647" actId="1036"/>
          <ac:grpSpMkLst>
            <pc:docMk/>
            <pc:sldMk cId="2143666360" sldId="1004"/>
            <ac:grpSpMk id="8" creationId="{979EBA01-2378-34CE-AF09-BC65C9A5AEFD}"/>
          </ac:grpSpMkLst>
        </pc:grpChg>
        <pc:grpChg chg="add mod">
          <ac:chgData name="이연재" userId="045bb118-b50f-4c52-b48b-97425183e9ac" providerId="ADAL" clId="{57E157E7-46A2-444A-9586-3EB639AFD1BE}" dt="2024-07-16T07:09:30.924" v="10647" actId="1036"/>
          <ac:grpSpMkLst>
            <pc:docMk/>
            <pc:sldMk cId="2143666360" sldId="1004"/>
            <ac:grpSpMk id="11" creationId="{4684A555-D71E-99EF-3360-CCC4BDD0F6A5}"/>
          </ac:grpSpMkLst>
        </pc:grpChg>
        <pc:picChg chg="add mod modCrop">
          <ac:chgData name="이연재" userId="045bb118-b50f-4c52-b48b-97425183e9ac" providerId="ADAL" clId="{57E157E7-46A2-444A-9586-3EB639AFD1BE}" dt="2024-07-16T07:05:04.740" v="10525" actId="1076"/>
          <ac:picMkLst>
            <pc:docMk/>
            <pc:sldMk cId="2143666360" sldId="1004"/>
            <ac:picMk id="15" creationId="{03EE8003-9F39-0E1F-A6FC-ED3D5D8D0D92}"/>
          </ac:picMkLst>
        </pc:picChg>
      </pc:sldChg>
      <pc:sldChg chg="addSp delSp modSp add mod modShow addCm">
        <pc:chgData name="이연재" userId="045bb118-b50f-4c52-b48b-97425183e9ac" providerId="ADAL" clId="{57E157E7-46A2-444A-9586-3EB639AFD1BE}" dt="2024-07-16T07:19:53.078" v="11487" actId="1076"/>
        <pc:sldMkLst>
          <pc:docMk/>
          <pc:sldMk cId="340699841" sldId="1005"/>
        </pc:sldMkLst>
        <pc:spChg chg="mod">
          <ac:chgData name="이연재" userId="045bb118-b50f-4c52-b48b-97425183e9ac" providerId="ADAL" clId="{57E157E7-46A2-444A-9586-3EB639AFD1BE}" dt="2024-07-16T07:19:44.080" v="11486" actId="20577"/>
          <ac:spMkLst>
            <pc:docMk/>
            <pc:sldMk cId="340699841" sldId="1005"/>
            <ac:spMk id="7" creationId="{AE4E6E24-3F47-853D-375D-FCEA065384CA}"/>
          </ac:spMkLst>
        </pc:spChg>
        <pc:spChg chg="mod">
          <ac:chgData name="이연재" userId="045bb118-b50f-4c52-b48b-97425183e9ac" providerId="ADAL" clId="{57E157E7-46A2-444A-9586-3EB639AFD1BE}" dt="2024-07-16T07:08:14.139" v="10638" actId="207"/>
          <ac:spMkLst>
            <pc:docMk/>
            <pc:sldMk cId="340699841" sldId="1005"/>
            <ac:spMk id="10" creationId="{8CE9C439-A2D7-89B2-D0B1-F440D54CE301}"/>
          </ac:spMkLst>
        </pc:spChg>
        <pc:spChg chg="mod">
          <ac:chgData name="이연재" userId="045bb118-b50f-4c52-b48b-97425183e9ac" providerId="ADAL" clId="{57E157E7-46A2-444A-9586-3EB639AFD1BE}" dt="2024-07-16T07:08:23.985" v="10643" actId="400"/>
          <ac:spMkLst>
            <pc:docMk/>
            <pc:sldMk cId="340699841" sldId="1005"/>
            <ac:spMk id="13" creationId="{9526DF0E-9B7E-0AF6-A352-2E5FE4311505}"/>
          </ac:spMkLst>
        </pc:spChg>
        <pc:spChg chg="mod ord">
          <ac:chgData name="이연재" userId="045bb118-b50f-4c52-b48b-97425183e9ac" providerId="ADAL" clId="{57E157E7-46A2-444A-9586-3EB639AFD1BE}" dt="2024-07-16T07:07:46.772" v="10628" actId="14100"/>
          <ac:spMkLst>
            <pc:docMk/>
            <pc:sldMk cId="340699841" sldId="1005"/>
            <ac:spMk id="16" creationId="{F58125F5-789D-7D60-060C-05042CB4901A}"/>
          </ac:spMkLst>
        </pc:spChg>
        <pc:grpChg chg="mod">
          <ac:chgData name="이연재" userId="045bb118-b50f-4c52-b48b-97425183e9ac" providerId="ADAL" clId="{57E157E7-46A2-444A-9586-3EB639AFD1BE}" dt="2024-07-16T07:19:53.078" v="11487" actId="1076"/>
          <ac:grpSpMkLst>
            <pc:docMk/>
            <pc:sldMk cId="340699841" sldId="1005"/>
            <ac:grpSpMk id="8" creationId="{979EBA01-2378-34CE-AF09-BC65C9A5AEFD}"/>
          </ac:grpSpMkLst>
        </pc:grpChg>
        <pc:grpChg chg="mod">
          <ac:chgData name="이연재" userId="045bb118-b50f-4c52-b48b-97425183e9ac" providerId="ADAL" clId="{57E157E7-46A2-444A-9586-3EB639AFD1BE}" dt="2024-07-16T07:19:53.078" v="11487" actId="1076"/>
          <ac:grpSpMkLst>
            <pc:docMk/>
            <pc:sldMk cId="340699841" sldId="1005"/>
            <ac:grpSpMk id="11" creationId="{4684A555-D71E-99EF-3360-CCC4BDD0F6A5}"/>
          </ac:grpSpMkLst>
        </pc:grpChg>
        <pc:picChg chg="del">
          <ac:chgData name="이연재" userId="045bb118-b50f-4c52-b48b-97425183e9ac" providerId="ADAL" clId="{57E157E7-46A2-444A-9586-3EB639AFD1BE}" dt="2024-07-16T07:07:22.098" v="10577" actId="478"/>
          <ac:picMkLst>
            <pc:docMk/>
            <pc:sldMk cId="340699841" sldId="1005"/>
            <ac:picMk id="15" creationId="{03EE8003-9F39-0E1F-A6FC-ED3D5D8D0D92}"/>
          </ac:picMkLst>
        </pc:picChg>
        <pc:picChg chg="add mod">
          <ac:chgData name="이연재" userId="045bb118-b50f-4c52-b48b-97425183e9ac" providerId="ADAL" clId="{57E157E7-46A2-444A-9586-3EB639AFD1BE}" dt="2024-07-16T07:07:37.234" v="10601" actId="14100"/>
          <ac:picMkLst>
            <pc:docMk/>
            <pc:sldMk cId="340699841" sldId="1005"/>
            <ac:picMk id="17" creationId="{402CF90F-6A9F-0E57-D210-783654ACA3C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이연재" userId="045bb118-b50f-4c52-b48b-97425183e9ac" providerId="ADAL" clId="{57E157E7-46A2-444A-9586-3EB639AFD1BE}" dt="2024-07-16T07:08:28.356" v="10644"/>
              <pc2:cmMkLst xmlns:pc2="http://schemas.microsoft.com/office/powerpoint/2019/9/main/command">
                <pc:docMk/>
                <pc:sldMk cId="340699841" sldId="1005"/>
                <pc2:cmMk id="{F611292B-7C1E-46A2-897F-CD7D3DEACBAD}"/>
              </pc2:cmMkLst>
            </pc226:cmChg>
          </p:ext>
        </pc:extLst>
      </pc:sldChg>
      <pc:sldChg chg="addSp delSp modSp new mod modClrScheme chgLayout">
        <pc:chgData name="이연재" userId="045bb118-b50f-4c52-b48b-97425183e9ac" providerId="ADAL" clId="{57E157E7-46A2-444A-9586-3EB639AFD1BE}" dt="2024-07-16T07:36:41.378" v="11691" actId="1038"/>
        <pc:sldMkLst>
          <pc:docMk/>
          <pc:sldMk cId="3649457194" sldId="1006"/>
        </pc:sldMkLst>
        <pc:spChg chg="mod ord">
          <ac:chgData name="이연재" userId="045bb118-b50f-4c52-b48b-97425183e9ac" providerId="ADAL" clId="{57E157E7-46A2-444A-9586-3EB639AFD1BE}" dt="2024-07-16T07:25:19.578" v="11506" actId="700"/>
          <ac:spMkLst>
            <pc:docMk/>
            <pc:sldMk cId="3649457194" sldId="1006"/>
            <ac:spMk id="2" creationId="{C0BB81FA-302B-A912-F663-F504CE3377CF}"/>
          </ac:spMkLst>
        </pc:spChg>
        <pc:spChg chg="mod ord">
          <ac:chgData name="이연재" userId="045bb118-b50f-4c52-b48b-97425183e9ac" providerId="ADAL" clId="{57E157E7-46A2-444A-9586-3EB639AFD1BE}" dt="2024-07-16T07:25:19.578" v="11506" actId="700"/>
          <ac:spMkLst>
            <pc:docMk/>
            <pc:sldMk cId="3649457194" sldId="1006"/>
            <ac:spMk id="3" creationId="{ED05D38B-8A51-C4F8-B392-EA7714CD914A}"/>
          </ac:spMkLst>
        </pc:spChg>
        <pc:spChg chg="mod ord">
          <ac:chgData name="이연재" userId="045bb118-b50f-4c52-b48b-97425183e9ac" providerId="ADAL" clId="{57E157E7-46A2-444A-9586-3EB639AFD1BE}" dt="2024-07-16T07:25:19.578" v="11506" actId="700"/>
          <ac:spMkLst>
            <pc:docMk/>
            <pc:sldMk cId="3649457194" sldId="1006"/>
            <ac:spMk id="4" creationId="{65F3AA80-9EF1-3C3D-5060-F29BF816B097}"/>
          </ac:spMkLst>
        </pc:spChg>
        <pc:spChg chg="del mod ord">
          <ac:chgData name="이연재" userId="045bb118-b50f-4c52-b48b-97425183e9ac" providerId="ADAL" clId="{57E157E7-46A2-444A-9586-3EB639AFD1BE}" dt="2024-07-16T07:25:19.578" v="11506" actId="700"/>
          <ac:spMkLst>
            <pc:docMk/>
            <pc:sldMk cId="3649457194" sldId="1006"/>
            <ac:spMk id="5" creationId="{F4DC8466-1FEA-1C1E-7678-EA828DA8F057}"/>
          </ac:spMkLst>
        </pc:spChg>
        <pc:spChg chg="del mod ord">
          <ac:chgData name="이연재" userId="045bb118-b50f-4c52-b48b-97425183e9ac" providerId="ADAL" clId="{57E157E7-46A2-444A-9586-3EB639AFD1BE}" dt="2024-07-16T07:25:19.578" v="11506" actId="700"/>
          <ac:spMkLst>
            <pc:docMk/>
            <pc:sldMk cId="3649457194" sldId="1006"/>
            <ac:spMk id="6" creationId="{4BAD0F69-CCD8-806A-CAEA-8CE74B332D36}"/>
          </ac:spMkLst>
        </pc:spChg>
        <pc:spChg chg="del mod ord">
          <ac:chgData name="이연재" userId="045bb118-b50f-4c52-b48b-97425183e9ac" providerId="ADAL" clId="{57E157E7-46A2-444A-9586-3EB639AFD1BE}" dt="2024-07-16T07:25:19.578" v="11506" actId="700"/>
          <ac:spMkLst>
            <pc:docMk/>
            <pc:sldMk cId="3649457194" sldId="1006"/>
            <ac:spMk id="7" creationId="{A30590A9-BD7E-0849-6031-0501476321B8}"/>
          </ac:spMkLst>
        </pc:spChg>
        <pc:spChg chg="add mod ord">
          <ac:chgData name="이연재" userId="045bb118-b50f-4c52-b48b-97425183e9ac" providerId="ADAL" clId="{57E157E7-46A2-444A-9586-3EB639AFD1BE}" dt="2024-07-16T07:36:14.979" v="11681"/>
          <ac:spMkLst>
            <pc:docMk/>
            <pc:sldMk cId="3649457194" sldId="1006"/>
            <ac:spMk id="10" creationId="{6C4D5521-A822-E473-49CB-F8854EC7D592}"/>
          </ac:spMkLst>
        </pc:spChg>
        <pc:spChg chg="add mod ord">
          <ac:chgData name="이연재" userId="045bb118-b50f-4c52-b48b-97425183e9ac" providerId="ADAL" clId="{57E157E7-46A2-444A-9586-3EB639AFD1BE}" dt="2024-07-16T07:35:58.526" v="11667"/>
          <ac:spMkLst>
            <pc:docMk/>
            <pc:sldMk cId="3649457194" sldId="1006"/>
            <ac:spMk id="11" creationId="{B6853899-BEC4-56C8-1ECF-03C03FD1E888}"/>
          </ac:spMkLst>
        </pc:spChg>
        <pc:spChg chg="add mod ord">
          <ac:chgData name="이연재" userId="045bb118-b50f-4c52-b48b-97425183e9ac" providerId="ADAL" clId="{57E157E7-46A2-444A-9586-3EB639AFD1BE}" dt="2024-07-16T07:36:08.291" v="11675"/>
          <ac:spMkLst>
            <pc:docMk/>
            <pc:sldMk cId="3649457194" sldId="1006"/>
            <ac:spMk id="12" creationId="{8A92318C-2AB8-CBE2-EC51-03C8B28665CB}"/>
          </ac:spMkLst>
        </pc:spChg>
        <pc:spChg chg="add del mod">
          <ac:chgData name="이연재" userId="045bb118-b50f-4c52-b48b-97425183e9ac" providerId="ADAL" clId="{57E157E7-46A2-444A-9586-3EB639AFD1BE}" dt="2024-07-16T07:34:50.321" v="11634" actId="478"/>
          <ac:spMkLst>
            <pc:docMk/>
            <pc:sldMk cId="3649457194" sldId="1006"/>
            <ac:spMk id="13" creationId="{E1BE7316-2B6E-AFAC-E999-C537605F81A4}"/>
          </ac:spMkLst>
        </pc:spChg>
        <pc:spChg chg="add del mod">
          <ac:chgData name="이연재" userId="045bb118-b50f-4c52-b48b-97425183e9ac" providerId="ADAL" clId="{57E157E7-46A2-444A-9586-3EB639AFD1BE}" dt="2024-07-16T07:34:50.321" v="11634" actId="478"/>
          <ac:spMkLst>
            <pc:docMk/>
            <pc:sldMk cId="3649457194" sldId="1006"/>
            <ac:spMk id="14" creationId="{984BC2F0-F148-6908-7F29-E829AE2E7EB8}"/>
          </ac:spMkLst>
        </pc:spChg>
        <pc:spChg chg="add mod">
          <ac:chgData name="이연재" userId="045bb118-b50f-4c52-b48b-97425183e9ac" providerId="ADAL" clId="{57E157E7-46A2-444A-9586-3EB639AFD1BE}" dt="2024-07-16T07:36:41.378" v="11691" actId="1038"/>
          <ac:spMkLst>
            <pc:docMk/>
            <pc:sldMk cId="3649457194" sldId="1006"/>
            <ac:spMk id="19" creationId="{9585E2F9-5263-85E6-088A-D850C9669D35}"/>
          </ac:spMkLst>
        </pc:spChg>
        <pc:spChg chg="mod">
          <ac:chgData name="이연재" userId="045bb118-b50f-4c52-b48b-97425183e9ac" providerId="ADAL" clId="{57E157E7-46A2-444A-9586-3EB639AFD1BE}" dt="2024-07-16T07:35:34.950" v="11653"/>
          <ac:spMkLst>
            <pc:docMk/>
            <pc:sldMk cId="3649457194" sldId="1006"/>
            <ac:spMk id="21" creationId="{3BBF5B96-8ACB-875D-0B0D-9D59A565C474}"/>
          </ac:spMkLst>
        </pc:spChg>
        <pc:spChg chg="mod">
          <ac:chgData name="이연재" userId="045bb118-b50f-4c52-b48b-97425183e9ac" providerId="ADAL" clId="{57E157E7-46A2-444A-9586-3EB639AFD1BE}" dt="2024-07-16T07:35:49.358" v="11661" actId="207"/>
          <ac:spMkLst>
            <pc:docMk/>
            <pc:sldMk cId="3649457194" sldId="1006"/>
            <ac:spMk id="22" creationId="{A4938452-14BB-1C91-B32E-68FACAABFD1B}"/>
          </ac:spMkLst>
        </pc:spChg>
        <pc:spChg chg="mod">
          <ac:chgData name="이연재" userId="045bb118-b50f-4c52-b48b-97425183e9ac" providerId="ADAL" clId="{57E157E7-46A2-444A-9586-3EB639AFD1BE}" dt="2024-07-16T07:35:34.950" v="11653"/>
          <ac:spMkLst>
            <pc:docMk/>
            <pc:sldMk cId="3649457194" sldId="1006"/>
            <ac:spMk id="24" creationId="{EB064811-A3F4-6D19-B66E-CAC4ADF68325}"/>
          </ac:spMkLst>
        </pc:spChg>
        <pc:spChg chg="mod">
          <ac:chgData name="이연재" userId="045bb118-b50f-4c52-b48b-97425183e9ac" providerId="ADAL" clId="{57E157E7-46A2-444A-9586-3EB639AFD1BE}" dt="2024-07-16T07:35:44.793" v="11658"/>
          <ac:spMkLst>
            <pc:docMk/>
            <pc:sldMk cId="3649457194" sldId="1006"/>
            <ac:spMk id="25" creationId="{8AFF9CEB-91E0-8A13-895E-719A2E08CF8A}"/>
          </ac:spMkLst>
        </pc:spChg>
        <pc:grpChg chg="add mod">
          <ac:chgData name="이연재" userId="045bb118-b50f-4c52-b48b-97425183e9ac" providerId="ADAL" clId="{57E157E7-46A2-444A-9586-3EB639AFD1BE}" dt="2024-07-16T07:36:20.551" v="11683" actId="1076"/>
          <ac:grpSpMkLst>
            <pc:docMk/>
            <pc:sldMk cId="3649457194" sldId="1006"/>
            <ac:grpSpMk id="20" creationId="{E0637454-549B-1D9E-17A0-62D97B21D12A}"/>
          </ac:grpSpMkLst>
        </pc:grpChg>
        <pc:grpChg chg="add mod">
          <ac:chgData name="이연재" userId="045bb118-b50f-4c52-b48b-97425183e9ac" providerId="ADAL" clId="{57E157E7-46A2-444A-9586-3EB639AFD1BE}" dt="2024-07-16T07:35:34.950" v="11653"/>
          <ac:grpSpMkLst>
            <pc:docMk/>
            <pc:sldMk cId="3649457194" sldId="1006"/>
            <ac:grpSpMk id="23" creationId="{198E6319-FAAB-6741-8192-D74F5E2F2E4D}"/>
          </ac:grpSpMkLst>
        </pc:grpChg>
        <pc:picChg chg="add del mod modCrop">
          <ac:chgData name="이연재" userId="045bb118-b50f-4c52-b48b-97425183e9ac" providerId="ADAL" clId="{57E157E7-46A2-444A-9586-3EB639AFD1BE}" dt="2024-07-16T07:34:49.637" v="11633" actId="478"/>
          <ac:picMkLst>
            <pc:docMk/>
            <pc:sldMk cId="3649457194" sldId="1006"/>
            <ac:picMk id="9" creationId="{E976BF17-5833-5C52-AF3D-79AA9544DC38}"/>
          </ac:picMkLst>
        </pc:picChg>
        <pc:picChg chg="add mod modCrop">
          <ac:chgData name="이연재" userId="045bb118-b50f-4c52-b48b-97425183e9ac" providerId="ADAL" clId="{57E157E7-46A2-444A-9586-3EB639AFD1BE}" dt="2024-07-16T07:35:19.280" v="11640" actId="1076"/>
          <ac:picMkLst>
            <pc:docMk/>
            <pc:sldMk cId="3649457194" sldId="1006"/>
            <ac:picMk id="18" creationId="{9FFBEC17-D457-08AB-AAB5-A201FA9BEE3F}"/>
          </ac:picMkLst>
        </pc:picChg>
        <pc:cxnChg chg="add del mod">
          <ac:chgData name="이연재" userId="045bb118-b50f-4c52-b48b-97425183e9ac" providerId="ADAL" clId="{57E157E7-46A2-444A-9586-3EB639AFD1BE}" dt="2024-07-16T07:34:50.321" v="11634" actId="478"/>
          <ac:cxnSpMkLst>
            <pc:docMk/>
            <pc:sldMk cId="3649457194" sldId="1006"/>
            <ac:cxnSpMk id="16" creationId="{7DB19430-7FE2-0002-05C6-082E26109D5C}"/>
          </ac:cxnSpMkLst>
        </pc:cxnChg>
        <pc:cxnChg chg="add mod">
          <ac:chgData name="이연재" userId="045bb118-b50f-4c52-b48b-97425183e9ac" providerId="ADAL" clId="{57E157E7-46A2-444A-9586-3EB639AFD1BE}" dt="2024-07-16T07:36:41.378" v="11691" actId="1038"/>
          <ac:cxnSpMkLst>
            <pc:docMk/>
            <pc:sldMk cId="3649457194" sldId="1006"/>
            <ac:cxnSpMk id="27" creationId="{905E641F-9541-BD3E-2D35-D8DE6089BC82}"/>
          </ac:cxnSpMkLst>
        </pc:cxnChg>
      </pc:sldChg>
      <pc:sldChg chg="addSp delSp modSp add mod ord">
        <pc:chgData name="이연재" userId="045bb118-b50f-4c52-b48b-97425183e9ac" providerId="ADAL" clId="{57E157E7-46A2-444A-9586-3EB639AFD1BE}" dt="2024-07-16T07:27:31.739" v="11551"/>
        <pc:sldMkLst>
          <pc:docMk/>
          <pc:sldMk cId="834923716" sldId="1007"/>
        </pc:sldMkLst>
        <pc:spChg chg="add mod">
          <ac:chgData name="이연재" userId="045bb118-b50f-4c52-b48b-97425183e9ac" providerId="ADAL" clId="{57E157E7-46A2-444A-9586-3EB639AFD1BE}" dt="2024-07-16T07:26:37.348" v="11532" actId="14100"/>
          <ac:spMkLst>
            <pc:docMk/>
            <pc:sldMk cId="834923716" sldId="1007"/>
            <ac:spMk id="5" creationId="{C12A26EF-F6C2-676D-630D-C725636FBDC4}"/>
          </ac:spMkLst>
        </pc:spChg>
        <pc:spChg chg="mod">
          <ac:chgData name="이연재" userId="045bb118-b50f-4c52-b48b-97425183e9ac" providerId="ADAL" clId="{57E157E7-46A2-444A-9586-3EB639AFD1BE}" dt="2024-07-16T07:26:26.490" v="11525"/>
          <ac:spMkLst>
            <pc:docMk/>
            <pc:sldMk cId="834923716" sldId="1007"/>
            <ac:spMk id="10" creationId="{6C4D5521-A822-E473-49CB-F8854EC7D592}"/>
          </ac:spMkLst>
        </pc:spChg>
        <pc:spChg chg="mod">
          <ac:chgData name="이연재" userId="045bb118-b50f-4c52-b48b-97425183e9ac" providerId="ADAL" clId="{57E157E7-46A2-444A-9586-3EB639AFD1BE}" dt="2024-07-16T07:26:22.997" v="11524"/>
          <ac:spMkLst>
            <pc:docMk/>
            <pc:sldMk cId="834923716" sldId="1007"/>
            <ac:spMk id="11" creationId="{B6853899-BEC4-56C8-1ECF-03C03FD1E888}"/>
          </ac:spMkLst>
        </pc:spChg>
        <pc:spChg chg="mod">
          <ac:chgData name="이연재" userId="045bb118-b50f-4c52-b48b-97425183e9ac" providerId="ADAL" clId="{57E157E7-46A2-444A-9586-3EB639AFD1BE}" dt="2024-07-16T07:26:32.539" v="11528"/>
          <ac:spMkLst>
            <pc:docMk/>
            <pc:sldMk cId="834923716" sldId="1007"/>
            <ac:spMk id="12" creationId="{8A92318C-2AB8-CBE2-EC51-03C8B28665CB}"/>
          </ac:spMkLst>
        </pc:spChg>
        <pc:spChg chg="del">
          <ac:chgData name="이연재" userId="045bb118-b50f-4c52-b48b-97425183e9ac" providerId="ADAL" clId="{57E157E7-46A2-444A-9586-3EB639AFD1BE}" dt="2024-07-16T07:25:57.596" v="11522" actId="478"/>
          <ac:spMkLst>
            <pc:docMk/>
            <pc:sldMk cId="834923716" sldId="1007"/>
            <ac:spMk id="13" creationId="{E1BE7316-2B6E-AFAC-E999-C537605F81A4}"/>
          </ac:spMkLst>
        </pc:spChg>
        <pc:spChg chg="del">
          <ac:chgData name="이연재" userId="045bb118-b50f-4c52-b48b-97425183e9ac" providerId="ADAL" clId="{57E157E7-46A2-444A-9586-3EB639AFD1BE}" dt="2024-07-16T07:25:56.775" v="11521" actId="478"/>
          <ac:spMkLst>
            <pc:docMk/>
            <pc:sldMk cId="834923716" sldId="1007"/>
            <ac:spMk id="14" creationId="{984BC2F0-F148-6908-7F29-E829AE2E7EB8}"/>
          </ac:spMkLst>
        </pc:spChg>
        <pc:cxnChg chg="del mod">
          <ac:chgData name="이연재" userId="045bb118-b50f-4c52-b48b-97425183e9ac" providerId="ADAL" clId="{57E157E7-46A2-444A-9586-3EB639AFD1BE}" dt="2024-07-16T07:25:56.775" v="11521" actId="478"/>
          <ac:cxnSpMkLst>
            <pc:docMk/>
            <pc:sldMk cId="834923716" sldId="1007"/>
            <ac:cxnSpMk id="16" creationId="{7DB19430-7FE2-0002-05C6-082E26109D5C}"/>
          </ac:cxnSpMkLst>
        </pc:cxnChg>
      </pc:sldChg>
      <pc:sldChg chg="addSp modSp add mod">
        <pc:chgData name="이연재" userId="045bb118-b50f-4c52-b48b-97425183e9ac" providerId="ADAL" clId="{57E157E7-46A2-444A-9586-3EB639AFD1BE}" dt="2024-07-16T08:07:50.531" v="12439" actId="6549"/>
        <pc:sldMkLst>
          <pc:docMk/>
          <pc:sldMk cId="3297944285" sldId="1008"/>
        </pc:sldMkLst>
        <pc:spChg chg="mod">
          <ac:chgData name="이연재" userId="045bb118-b50f-4c52-b48b-97425183e9ac" providerId="ADAL" clId="{57E157E7-46A2-444A-9586-3EB639AFD1BE}" dt="2024-07-16T07:26:51.907" v="11542" actId="14100"/>
          <ac:spMkLst>
            <pc:docMk/>
            <pc:sldMk cId="3297944285" sldId="1008"/>
            <ac:spMk id="5" creationId="{C12A26EF-F6C2-676D-630D-C725636FBDC4}"/>
          </ac:spMkLst>
        </pc:spChg>
        <pc:spChg chg="add mod">
          <ac:chgData name="이연재" userId="045bb118-b50f-4c52-b48b-97425183e9ac" providerId="ADAL" clId="{57E157E7-46A2-444A-9586-3EB639AFD1BE}" dt="2024-07-16T07:26:55.511" v="11543" actId="571"/>
          <ac:spMkLst>
            <pc:docMk/>
            <pc:sldMk cId="3297944285" sldId="1008"/>
            <ac:spMk id="6" creationId="{0512C54F-EBCF-E490-3599-7847B06CD2FE}"/>
          </ac:spMkLst>
        </pc:spChg>
        <pc:spChg chg="mod">
          <ac:chgData name="이연재" userId="045bb118-b50f-4c52-b48b-97425183e9ac" providerId="ADAL" clId="{57E157E7-46A2-444A-9586-3EB639AFD1BE}" dt="2024-07-16T07:27:56.097" v="11554"/>
          <ac:spMkLst>
            <pc:docMk/>
            <pc:sldMk cId="3297944285" sldId="1008"/>
            <ac:spMk id="8" creationId="{37319E30-E612-DA4D-C3C1-C58890FA1A33}"/>
          </ac:spMkLst>
        </pc:spChg>
        <pc:spChg chg="mod">
          <ac:chgData name="이연재" userId="045bb118-b50f-4c52-b48b-97425183e9ac" providerId="ADAL" clId="{57E157E7-46A2-444A-9586-3EB639AFD1BE}" dt="2024-07-16T07:27:18.135" v="11548"/>
          <ac:spMkLst>
            <pc:docMk/>
            <pc:sldMk cId="3297944285" sldId="1008"/>
            <ac:spMk id="10" creationId="{6C4D5521-A822-E473-49CB-F8854EC7D592}"/>
          </ac:spMkLst>
        </pc:spChg>
        <pc:spChg chg="mod">
          <ac:chgData name="이연재" userId="045bb118-b50f-4c52-b48b-97425183e9ac" providerId="ADAL" clId="{57E157E7-46A2-444A-9586-3EB639AFD1BE}" dt="2024-07-16T07:27:13.812" v="11547"/>
          <ac:spMkLst>
            <pc:docMk/>
            <pc:sldMk cId="3297944285" sldId="1008"/>
            <ac:spMk id="11" creationId="{B6853899-BEC4-56C8-1ECF-03C03FD1E888}"/>
          </ac:spMkLst>
        </pc:spChg>
        <pc:spChg chg="mod">
          <ac:chgData name="이연재" userId="045bb118-b50f-4c52-b48b-97425183e9ac" providerId="ADAL" clId="{57E157E7-46A2-444A-9586-3EB639AFD1BE}" dt="2024-07-16T08:07:50.531" v="12439" actId="6549"/>
          <ac:spMkLst>
            <pc:docMk/>
            <pc:sldMk cId="3297944285" sldId="1008"/>
            <ac:spMk id="12" creationId="{8A92318C-2AB8-CBE2-EC51-03C8B28665CB}"/>
          </ac:spMkLst>
        </pc:spChg>
        <pc:spChg chg="mod">
          <ac:chgData name="이연재" userId="045bb118-b50f-4c52-b48b-97425183e9ac" providerId="ADAL" clId="{57E157E7-46A2-444A-9586-3EB639AFD1BE}" dt="2024-07-16T07:28:22.589" v="11564" actId="20577"/>
          <ac:spMkLst>
            <pc:docMk/>
            <pc:sldMk cId="3297944285" sldId="1008"/>
            <ac:spMk id="13" creationId="{2660D21A-94CB-933E-4096-647D8AC3A928}"/>
          </ac:spMkLst>
        </pc:spChg>
        <pc:spChg chg="mod">
          <ac:chgData name="이연재" userId="045bb118-b50f-4c52-b48b-97425183e9ac" providerId="ADAL" clId="{57E157E7-46A2-444A-9586-3EB639AFD1BE}" dt="2024-07-16T07:27:56.097" v="11554"/>
          <ac:spMkLst>
            <pc:docMk/>
            <pc:sldMk cId="3297944285" sldId="1008"/>
            <ac:spMk id="15" creationId="{103B753F-C4C1-7355-FEF3-7DEC729697D6}"/>
          </ac:spMkLst>
        </pc:spChg>
        <pc:spChg chg="mod">
          <ac:chgData name="이연재" userId="045bb118-b50f-4c52-b48b-97425183e9ac" providerId="ADAL" clId="{57E157E7-46A2-444A-9586-3EB639AFD1BE}" dt="2024-07-16T07:31:43.466" v="11613"/>
          <ac:spMkLst>
            <pc:docMk/>
            <pc:sldMk cId="3297944285" sldId="1008"/>
            <ac:spMk id="16" creationId="{78C0AA32-2776-0AC0-F18A-2A9A0577F1F1}"/>
          </ac:spMkLst>
        </pc:spChg>
        <pc:grpChg chg="add mod">
          <ac:chgData name="이연재" userId="045bb118-b50f-4c52-b48b-97425183e9ac" providerId="ADAL" clId="{57E157E7-46A2-444A-9586-3EB639AFD1BE}" dt="2024-07-16T07:28:25.960" v="11566" actId="1076"/>
          <ac:grpSpMkLst>
            <pc:docMk/>
            <pc:sldMk cId="3297944285" sldId="1008"/>
            <ac:grpSpMk id="7" creationId="{3F13EB81-F33D-F058-B22D-23EA53081ACB}"/>
          </ac:grpSpMkLst>
        </pc:grpChg>
        <pc:grpChg chg="add mod">
          <ac:chgData name="이연재" userId="045bb118-b50f-4c52-b48b-97425183e9ac" providerId="ADAL" clId="{57E157E7-46A2-444A-9586-3EB639AFD1BE}" dt="2024-07-16T07:28:28.434" v="11567" actId="1076"/>
          <ac:grpSpMkLst>
            <pc:docMk/>
            <pc:sldMk cId="3297944285" sldId="1008"/>
            <ac:grpSpMk id="14" creationId="{E36FC46F-0FF1-3105-59CE-466996BEF8C0}"/>
          </ac:grpSpMkLst>
        </pc:grpChg>
      </pc:sldChg>
      <pc:sldChg chg="add del">
        <pc:chgData name="이연재" userId="045bb118-b50f-4c52-b48b-97425183e9ac" providerId="ADAL" clId="{57E157E7-46A2-444A-9586-3EB639AFD1BE}" dt="2024-07-16T07:26:45.861" v="11536"/>
        <pc:sldMkLst>
          <pc:docMk/>
          <pc:sldMk cId="3353189061" sldId="1008"/>
        </pc:sldMkLst>
      </pc:sldChg>
      <pc:sldChg chg="modSp add mod ord">
        <pc:chgData name="이연재" userId="045bb118-b50f-4c52-b48b-97425183e9ac" providerId="ADAL" clId="{57E157E7-46A2-444A-9586-3EB639AFD1BE}" dt="2024-07-16T07:33:59.967" v="11631" actId="20577"/>
        <pc:sldMkLst>
          <pc:docMk/>
          <pc:sldMk cId="345967333" sldId="1009"/>
        </pc:sldMkLst>
        <pc:spChg chg="mod">
          <ac:chgData name="이연재" userId="045bb118-b50f-4c52-b48b-97425183e9ac" providerId="ADAL" clId="{57E157E7-46A2-444A-9586-3EB639AFD1BE}" dt="2024-07-16T07:33:34.631" v="11622"/>
          <ac:spMkLst>
            <pc:docMk/>
            <pc:sldMk cId="345967333" sldId="1009"/>
            <ac:spMk id="10" creationId="{6C4D5521-A822-E473-49CB-F8854EC7D592}"/>
          </ac:spMkLst>
        </pc:spChg>
        <pc:spChg chg="mod">
          <ac:chgData name="이연재" userId="045bb118-b50f-4c52-b48b-97425183e9ac" providerId="ADAL" clId="{57E157E7-46A2-444A-9586-3EB639AFD1BE}" dt="2024-07-16T07:33:31.973" v="11621"/>
          <ac:spMkLst>
            <pc:docMk/>
            <pc:sldMk cId="345967333" sldId="1009"/>
            <ac:spMk id="11" creationId="{B6853899-BEC4-56C8-1ECF-03C03FD1E888}"/>
          </ac:spMkLst>
        </pc:spChg>
        <pc:spChg chg="mod">
          <ac:chgData name="이연재" userId="045bb118-b50f-4c52-b48b-97425183e9ac" providerId="ADAL" clId="{57E157E7-46A2-444A-9586-3EB639AFD1BE}" dt="2024-07-16T07:33:59.967" v="11631" actId="20577"/>
          <ac:spMkLst>
            <pc:docMk/>
            <pc:sldMk cId="345967333" sldId="1009"/>
            <ac:spMk id="12" creationId="{8A92318C-2AB8-CBE2-EC51-03C8B28665CB}"/>
          </ac:spMkLst>
        </pc:spChg>
      </pc:sldChg>
      <pc:sldChg chg="add">
        <pc:chgData name="이연재" userId="045bb118-b50f-4c52-b48b-97425183e9ac" providerId="ADAL" clId="{57E157E7-46A2-444A-9586-3EB639AFD1BE}" dt="2024-07-16T07:34:48.064" v="11632"/>
        <pc:sldMkLst>
          <pc:docMk/>
          <pc:sldMk cId="4046533914" sldId="1010"/>
        </pc:sldMkLst>
      </pc:sldChg>
      <pc:sldChg chg="addSp delSp modSp add mod modShow">
        <pc:chgData name="이연재" userId="045bb118-b50f-4c52-b48b-97425183e9ac" providerId="ADAL" clId="{57E157E7-46A2-444A-9586-3EB639AFD1BE}" dt="2024-07-17T00:50:28.585" v="13014" actId="20577"/>
        <pc:sldMkLst>
          <pc:docMk/>
          <pc:sldMk cId="2339990844" sldId="1011"/>
        </pc:sldMkLst>
        <pc:spChg chg="del">
          <ac:chgData name="이연재" userId="045bb118-b50f-4c52-b48b-97425183e9ac" providerId="ADAL" clId="{57E157E7-46A2-444A-9586-3EB639AFD1BE}" dt="2024-07-16T07:41:51.261" v="11699" actId="478"/>
          <ac:spMkLst>
            <pc:docMk/>
            <pc:sldMk cId="2339990844" sldId="1011"/>
            <ac:spMk id="5" creationId="{C12A26EF-F6C2-676D-630D-C725636FBDC4}"/>
          </ac:spMkLst>
        </pc:spChg>
        <pc:spChg chg="add">
          <ac:chgData name="이연재" userId="045bb118-b50f-4c52-b48b-97425183e9ac" providerId="ADAL" clId="{57E157E7-46A2-444A-9586-3EB639AFD1BE}" dt="2024-07-16T07:42:19.040" v="11723" actId="11529"/>
          <ac:spMkLst>
            <pc:docMk/>
            <pc:sldMk cId="2339990844" sldId="1011"/>
            <ac:spMk id="8" creationId="{36095D79-D384-1A70-163C-ABEDA2755434}"/>
          </ac:spMkLst>
        </pc:spChg>
        <pc:spChg chg="mod">
          <ac:chgData name="이연재" userId="045bb118-b50f-4c52-b48b-97425183e9ac" providerId="ADAL" clId="{57E157E7-46A2-444A-9586-3EB639AFD1BE}" dt="2024-07-17T00:50:28.585" v="13014" actId="20577"/>
          <ac:spMkLst>
            <pc:docMk/>
            <pc:sldMk cId="2339990844" sldId="1011"/>
            <ac:spMk id="10" creationId="{6C4D5521-A822-E473-49CB-F8854EC7D592}"/>
          </ac:spMkLst>
        </pc:spChg>
        <pc:spChg chg="mod">
          <ac:chgData name="이연재" userId="045bb118-b50f-4c52-b48b-97425183e9ac" providerId="ADAL" clId="{57E157E7-46A2-444A-9586-3EB639AFD1BE}" dt="2024-07-17T00:50:28.049" v="13013" actId="20577"/>
          <ac:spMkLst>
            <pc:docMk/>
            <pc:sldMk cId="2339990844" sldId="1011"/>
            <ac:spMk id="11" creationId="{B6853899-BEC4-56C8-1ECF-03C03FD1E888}"/>
          </ac:spMkLst>
        </pc:spChg>
        <pc:spChg chg="mod">
          <ac:chgData name="이연재" userId="045bb118-b50f-4c52-b48b-97425183e9ac" providerId="ADAL" clId="{57E157E7-46A2-444A-9586-3EB639AFD1BE}" dt="2024-07-16T08:10:02.428" v="12989" actId="20577"/>
          <ac:spMkLst>
            <pc:docMk/>
            <pc:sldMk cId="2339990844" sldId="1011"/>
            <ac:spMk id="12" creationId="{8A92318C-2AB8-CBE2-EC51-03C8B28665CB}"/>
          </ac:spMkLst>
        </pc:spChg>
        <pc:spChg chg="mod">
          <ac:chgData name="이연재" userId="045bb118-b50f-4c52-b48b-97425183e9ac" providerId="ADAL" clId="{57E157E7-46A2-444A-9586-3EB639AFD1BE}" dt="2024-07-16T07:42:24.967" v="11725"/>
          <ac:spMkLst>
            <pc:docMk/>
            <pc:sldMk cId="2339990844" sldId="1011"/>
            <ac:spMk id="14" creationId="{581B4086-07A9-995A-EBE3-63A9F9CEF736}"/>
          </ac:spMkLst>
        </pc:spChg>
        <pc:spChg chg="mod">
          <ac:chgData name="이연재" userId="045bb118-b50f-4c52-b48b-97425183e9ac" providerId="ADAL" clId="{57E157E7-46A2-444A-9586-3EB639AFD1BE}" dt="2024-07-16T07:42:24.967" v="11725"/>
          <ac:spMkLst>
            <pc:docMk/>
            <pc:sldMk cId="2339990844" sldId="1011"/>
            <ac:spMk id="15" creationId="{51362228-FE26-14E7-52DF-F4618DF3B116}"/>
          </ac:spMkLst>
        </pc:spChg>
        <pc:spChg chg="mod">
          <ac:chgData name="이연재" userId="045bb118-b50f-4c52-b48b-97425183e9ac" providerId="ADAL" clId="{57E157E7-46A2-444A-9586-3EB639AFD1BE}" dt="2024-07-16T07:42:24.967" v="11725"/>
          <ac:spMkLst>
            <pc:docMk/>
            <pc:sldMk cId="2339990844" sldId="1011"/>
            <ac:spMk id="17" creationId="{2CF1E598-09FE-83B8-E2A9-72DD504326C8}"/>
          </ac:spMkLst>
        </pc:spChg>
        <pc:spChg chg="mod">
          <ac:chgData name="이연재" userId="045bb118-b50f-4c52-b48b-97425183e9ac" providerId="ADAL" clId="{57E157E7-46A2-444A-9586-3EB639AFD1BE}" dt="2024-07-16T08:01:37.255" v="11949"/>
          <ac:spMkLst>
            <pc:docMk/>
            <pc:sldMk cId="2339990844" sldId="1011"/>
            <ac:spMk id="18" creationId="{0CEFA179-DDFA-B1FC-9FC2-95472AD63BB8}"/>
          </ac:spMkLst>
        </pc:spChg>
        <pc:grpChg chg="add del mod">
          <ac:chgData name="이연재" userId="045bb118-b50f-4c52-b48b-97425183e9ac" providerId="ADAL" clId="{57E157E7-46A2-444A-9586-3EB639AFD1BE}" dt="2024-07-16T07:42:27.434" v="11726" actId="478"/>
          <ac:grpSpMkLst>
            <pc:docMk/>
            <pc:sldMk cId="2339990844" sldId="1011"/>
            <ac:grpSpMk id="13" creationId="{E22274B5-4A56-ED5A-6628-19AD586F91F5}"/>
          </ac:grpSpMkLst>
        </pc:grpChg>
        <pc:grpChg chg="add mod">
          <ac:chgData name="이연재" userId="045bb118-b50f-4c52-b48b-97425183e9ac" providerId="ADAL" clId="{57E157E7-46A2-444A-9586-3EB639AFD1BE}" dt="2024-07-16T07:44:44.914" v="11844" actId="1076"/>
          <ac:grpSpMkLst>
            <pc:docMk/>
            <pc:sldMk cId="2339990844" sldId="1011"/>
            <ac:grpSpMk id="16" creationId="{E80C885E-2754-F843-BC2C-925376FC3F1D}"/>
          </ac:grpSpMkLst>
        </pc:grpChg>
        <pc:picChg chg="add mod">
          <ac:chgData name="이연재" userId="045bb118-b50f-4c52-b48b-97425183e9ac" providerId="ADAL" clId="{57E157E7-46A2-444A-9586-3EB639AFD1BE}" dt="2024-07-16T07:42:12.595" v="11722" actId="1076"/>
          <ac:picMkLst>
            <pc:docMk/>
            <pc:sldMk cId="2339990844" sldId="1011"/>
            <ac:picMk id="7" creationId="{17C44316-CFFC-4650-32D1-2CA88152232B}"/>
          </ac:picMkLst>
        </pc:picChg>
        <pc:picChg chg="del">
          <ac:chgData name="이연재" userId="045bb118-b50f-4c52-b48b-97425183e9ac" providerId="ADAL" clId="{57E157E7-46A2-444A-9586-3EB639AFD1BE}" dt="2024-07-16T07:41:51.261" v="11699" actId="478"/>
          <ac:picMkLst>
            <pc:docMk/>
            <pc:sldMk cId="2339990844" sldId="1011"/>
            <ac:picMk id="9" creationId="{E976BF17-5833-5C52-AF3D-79AA9544DC38}"/>
          </ac:picMkLst>
        </pc:picChg>
      </pc:sldChg>
      <pc:sldChg chg="addSp modSp add mod">
        <pc:chgData name="이연재" userId="045bb118-b50f-4c52-b48b-97425183e9ac" providerId="ADAL" clId="{57E157E7-46A2-444A-9586-3EB639AFD1BE}" dt="2024-07-17T01:14:10.140" v="13038" actId="14100"/>
        <pc:sldMkLst>
          <pc:docMk/>
          <pc:sldMk cId="2687341681" sldId="1012"/>
        </pc:sldMkLst>
        <pc:spChg chg="add mod">
          <ac:chgData name="이연재" userId="045bb118-b50f-4c52-b48b-97425183e9ac" providerId="ADAL" clId="{57E157E7-46A2-444A-9586-3EB639AFD1BE}" dt="2024-07-17T01:14:06.135" v="13036" actId="14100"/>
          <ac:spMkLst>
            <pc:docMk/>
            <pc:sldMk cId="2687341681" sldId="1012"/>
            <ac:spMk id="5" creationId="{B6392FFB-8634-C63C-925C-1FD9BB258C39}"/>
          </ac:spMkLst>
        </pc:spChg>
        <pc:spChg chg="add mod">
          <ac:chgData name="이연재" userId="045bb118-b50f-4c52-b48b-97425183e9ac" providerId="ADAL" clId="{57E157E7-46A2-444A-9586-3EB639AFD1BE}" dt="2024-07-17T01:14:10.140" v="13038" actId="14100"/>
          <ac:spMkLst>
            <pc:docMk/>
            <pc:sldMk cId="2687341681" sldId="1012"/>
            <ac:spMk id="8" creationId="{10CC6C87-EC27-B81D-3819-FE5852201B27}"/>
          </ac:spMkLst>
        </pc:spChg>
        <pc:spChg chg="mod">
          <ac:chgData name="이연재" userId="045bb118-b50f-4c52-b48b-97425183e9ac" providerId="ADAL" clId="{57E157E7-46A2-444A-9586-3EB639AFD1BE}" dt="2024-07-17T01:14:02.786" v="13034" actId="14100"/>
          <ac:spMkLst>
            <pc:docMk/>
            <pc:sldMk cId="2687341681" sldId="1012"/>
            <ac:spMk id="17" creationId="{B2AA79C0-74CE-3F16-1C91-DACFAF6EB1E1}"/>
          </ac:spMkLst>
        </pc:spChg>
      </pc:sldChg>
      <pc:sldChg chg="addSp delSp modSp add mod ord">
        <pc:chgData name="이연재" userId="045bb118-b50f-4c52-b48b-97425183e9ac" providerId="ADAL" clId="{57E157E7-46A2-444A-9586-3EB639AFD1BE}" dt="2024-07-17T08:38:57.877" v="14858" actId="20577"/>
        <pc:sldMkLst>
          <pc:docMk/>
          <pc:sldMk cId="3195061058" sldId="1013"/>
        </pc:sldMkLst>
        <pc:spChg chg="add mod">
          <ac:chgData name="이연재" userId="045bb118-b50f-4c52-b48b-97425183e9ac" providerId="ADAL" clId="{57E157E7-46A2-444A-9586-3EB639AFD1BE}" dt="2024-07-17T01:50:12.259" v="13296" actId="14100"/>
          <ac:spMkLst>
            <pc:docMk/>
            <pc:sldMk cId="3195061058" sldId="1013"/>
            <ac:spMk id="7" creationId="{3E5C4A91-44C2-C019-3B3B-0F504A740EDF}"/>
          </ac:spMkLst>
        </pc:spChg>
        <pc:spChg chg="del">
          <ac:chgData name="이연재" userId="045bb118-b50f-4c52-b48b-97425183e9ac" providerId="ADAL" clId="{57E157E7-46A2-444A-9586-3EB639AFD1BE}" dt="2024-07-17T01:46:19.206" v="13167" actId="478"/>
          <ac:spMkLst>
            <pc:docMk/>
            <pc:sldMk cId="3195061058" sldId="1013"/>
            <ac:spMk id="10" creationId="{B815C768-A96B-9E2D-E08B-5B68625EA246}"/>
          </ac:spMkLst>
        </pc:spChg>
        <pc:spChg chg="mod">
          <ac:chgData name="이연재" userId="045bb118-b50f-4c52-b48b-97425183e9ac" providerId="ADAL" clId="{57E157E7-46A2-444A-9586-3EB639AFD1BE}" dt="2024-07-17T08:38:57.877" v="14858" actId="20577"/>
          <ac:spMkLst>
            <pc:docMk/>
            <pc:sldMk cId="3195061058" sldId="1013"/>
            <ac:spMk id="11" creationId="{36C6BF6B-9323-9B56-A2B2-76DBCBC549D2}"/>
          </ac:spMkLst>
        </pc:spChg>
        <pc:spChg chg="mod">
          <ac:chgData name="이연재" userId="045bb118-b50f-4c52-b48b-97425183e9ac" providerId="ADAL" clId="{57E157E7-46A2-444A-9586-3EB639AFD1BE}" dt="2024-07-17T01:48:00.438" v="13244" actId="207"/>
          <ac:spMkLst>
            <pc:docMk/>
            <pc:sldMk cId="3195061058" sldId="1013"/>
            <ac:spMk id="14" creationId="{B2A03B6B-C806-9093-63B2-F33E70A926BE}"/>
          </ac:spMkLst>
        </pc:spChg>
        <pc:spChg chg="mod">
          <ac:chgData name="이연재" userId="045bb118-b50f-4c52-b48b-97425183e9ac" providerId="ADAL" clId="{57E157E7-46A2-444A-9586-3EB639AFD1BE}" dt="2024-07-17T01:50:30.763" v="13298"/>
          <ac:spMkLst>
            <pc:docMk/>
            <pc:sldMk cId="3195061058" sldId="1013"/>
            <ac:spMk id="15" creationId="{2C5D2B36-FA7F-32DD-DE39-3993E39E9193}"/>
          </ac:spMkLst>
        </pc:spChg>
        <pc:spChg chg="mod">
          <ac:chgData name="이연재" userId="045bb118-b50f-4c52-b48b-97425183e9ac" providerId="ADAL" clId="{57E157E7-46A2-444A-9586-3EB639AFD1BE}" dt="2024-07-17T01:50:27.351" v="13297"/>
          <ac:spMkLst>
            <pc:docMk/>
            <pc:sldMk cId="3195061058" sldId="1013"/>
            <ac:spMk id="16" creationId="{DA14DCEC-8FB5-DA01-100A-5FC7A60972D1}"/>
          </ac:spMkLst>
        </pc:spChg>
        <pc:spChg chg="mod">
          <ac:chgData name="이연재" userId="045bb118-b50f-4c52-b48b-97425183e9ac" providerId="ADAL" clId="{57E157E7-46A2-444A-9586-3EB639AFD1BE}" dt="2024-07-17T01:49:36.138" v="13253"/>
          <ac:spMkLst>
            <pc:docMk/>
            <pc:sldMk cId="3195061058" sldId="1013"/>
            <ac:spMk id="20" creationId="{5589B69F-B404-EF9D-6254-372E454CED78}"/>
          </ac:spMkLst>
        </pc:spChg>
        <pc:grpChg chg="mod">
          <ac:chgData name="이연재" userId="045bb118-b50f-4c52-b48b-97425183e9ac" providerId="ADAL" clId="{57E157E7-46A2-444A-9586-3EB639AFD1BE}" dt="2024-07-17T01:47:38.998" v="13226" actId="1076"/>
          <ac:grpSpMkLst>
            <pc:docMk/>
            <pc:sldMk cId="3195061058" sldId="1013"/>
            <ac:grpSpMk id="12" creationId="{E929217A-3004-ADFB-75E1-97DEF42AA715}"/>
          </ac:grpSpMkLst>
        </pc:grpChg>
        <pc:grpChg chg="mod">
          <ac:chgData name="이연재" userId="045bb118-b50f-4c52-b48b-97425183e9ac" providerId="ADAL" clId="{57E157E7-46A2-444A-9586-3EB639AFD1BE}" dt="2024-07-17T01:47:37.247" v="13225" actId="1076"/>
          <ac:grpSpMkLst>
            <pc:docMk/>
            <pc:sldMk cId="3195061058" sldId="1013"/>
            <ac:grpSpMk id="18" creationId="{4C109EE7-5E34-7C87-AF95-B70D51657125}"/>
          </ac:grpSpMkLst>
        </pc:grpChg>
        <pc:picChg chg="add mod modCrop">
          <ac:chgData name="이연재" userId="045bb118-b50f-4c52-b48b-97425183e9ac" providerId="ADAL" clId="{57E157E7-46A2-444A-9586-3EB639AFD1BE}" dt="2024-07-17T01:49:56.839" v="13261" actId="1076"/>
          <ac:picMkLst>
            <pc:docMk/>
            <pc:sldMk cId="3195061058" sldId="1013"/>
            <ac:picMk id="6" creationId="{91E5091A-0C52-8E58-8CBA-C061EF03AFF6}"/>
          </ac:picMkLst>
        </pc:picChg>
        <pc:picChg chg="del">
          <ac:chgData name="이연재" userId="045bb118-b50f-4c52-b48b-97425183e9ac" providerId="ADAL" clId="{57E157E7-46A2-444A-9586-3EB639AFD1BE}" dt="2024-07-17T01:46:18.395" v="13166" actId="478"/>
          <ac:picMkLst>
            <pc:docMk/>
            <pc:sldMk cId="3195061058" sldId="1013"/>
            <ac:picMk id="8" creationId="{8963D289-4335-0477-EF23-B0FC71C5A7D0}"/>
          </ac:picMkLst>
        </pc:picChg>
      </pc:sldChg>
      <pc:sldChg chg="add">
        <pc:chgData name="이연재" userId="045bb118-b50f-4c52-b48b-97425183e9ac" providerId="ADAL" clId="{57E157E7-46A2-444A-9586-3EB639AFD1BE}" dt="2024-07-17T01:46:15.601" v="13165"/>
        <pc:sldMkLst>
          <pc:docMk/>
          <pc:sldMk cId="1963198199" sldId="1014"/>
        </pc:sldMkLst>
      </pc:sldChg>
      <pc:sldChg chg="addSp delSp modSp add mod">
        <pc:chgData name="이연재" userId="045bb118-b50f-4c52-b48b-97425183e9ac" providerId="ADAL" clId="{57E157E7-46A2-444A-9586-3EB639AFD1BE}" dt="2024-07-17T02:53:07.598" v="14176" actId="20577"/>
        <pc:sldMkLst>
          <pc:docMk/>
          <pc:sldMk cId="3548066741" sldId="1015"/>
        </pc:sldMkLst>
        <pc:spChg chg="del">
          <ac:chgData name="이연재" userId="045bb118-b50f-4c52-b48b-97425183e9ac" providerId="ADAL" clId="{57E157E7-46A2-444A-9586-3EB639AFD1BE}" dt="2024-07-17T01:51:16.471" v="13312" actId="478"/>
          <ac:spMkLst>
            <pc:docMk/>
            <pc:sldMk cId="3548066741" sldId="1015"/>
            <ac:spMk id="7" creationId="{3E5C4A91-44C2-C019-3B3B-0F504A740EDF}"/>
          </ac:spMkLst>
        </pc:spChg>
        <pc:spChg chg="add mod">
          <ac:chgData name="이연재" userId="045bb118-b50f-4c52-b48b-97425183e9ac" providerId="ADAL" clId="{57E157E7-46A2-444A-9586-3EB639AFD1BE}" dt="2024-07-17T01:51:54.425" v="13352" actId="1076"/>
          <ac:spMkLst>
            <pc:docMk/>
            <pc:sldMk cId="3548066741" sldId="1015"/>
            <ac:spMk id="9" creationId="{252D0A93-A1CA-F7E3-C609-12AAF2888536}"/>
          </ac:spMkLst>
        </pc:spChg>
        <pc:spChg chg="mod">
          <ac:chgData name="이연재" userId="045bb118-b50f-4c52-b48b-97425183e9ac" providerId="ADAL" clId="{57E157E7-46A2-444A-9586-3EB639AFD1BE}" dt="2024-07-17T02:53:07.598" v="14176" actId="20577"/>
          <ac:spMkLst>
            <pc:docMk/>
            <pc:sldMk cId="3548066741" sldId="1015"/>
            <ac:spMk id="11" creationId="{36C6BF6B-9323-9B56-A2B2-76DBCBC549D2}"/>
          </ac:spMkLst>
        </pc:spChg>
        <pc:spChg chg="mod">
          <ac:chgData name="이연재" userId="045bb118-b50f-4c52-b48b-97425183e9ac" providerId="ADAL" clId="{57E157E7-46A2-444A-9586-3EB639AFD1BE}" dt="2024-07-17T02:53:00.145" v="14168"/>
          <ac:spMkLst>
            <pc:docMk/>
            <pc:sldMk cId="3548066741" sldId="1015"/>
            <ac:spMk id="15" creationId="{2C5D2B36-FA7F-32DD-DE39-3993E39E9193}"/>
          </ac:spMkLst>
        </pc:spChg>
        <pc:spChg chg="mod">
          <ac:chgData name="이연재" userId="045bb118-b50f-4c52-b48b-97425183e9ac" providerId="ADAL" clId="{57E157E7-46A2-444A-9586-3EB639AFD1BE}" dt="2024-07-17T02:52:52.604" v="14163"/>
          <ac:spMkLst>
            <pc:docMk/>
            <pc:sldMk cId="3548066741" sldId="1015"/>
            <ac:spMk id="16" creationId="{DA14DCEC-8FB5-DA01-100A-5FC7A60972D1}"/>
          </ac:spMkLst>
        </pc:spChg>
        <pc:spChg chg="mod">
          <ac:chgData name="이연재" userId="045bb118-b50f-4c52-b48b-97425183e9ac" providerId="ADAL" clId="{57E157E7-46A2-444A-9586-3EB639AFD1BE}" dt="2024-07-17T01:52:42.251" v="13417" actId="20577"/>
          <ac:spMkLst>
            <pc:docMk/>
            <pc:sldMk cId="3548066741" sldId="1015"/>
            <ac:spMk id="20" creationId="{5589B69F-B404-EF9D-6254-372E454CED78}"/>
          </ac:spMkLst>
        </pc:spChg>
        <pc:grpChg chg="del">
          <ac:chgData name="이연재" userId="045bb118-b50f-4c52-b48b-97425183e9ac" providerId="ADAL" clId="{57E157E7-46A2-444A-9586-3EB639AFD1BE}" dt="2024-07-17T01:51:19.078" v="13315" actId="478"/>
          <ac:grpSpMkLst>
            <pc:docMk/>
            <pc:sldMk cId="3548066741" sldId="1015"/>
            <ac:grpSpMk id="12" creationId="{E929217A-3004-ADFB-75E1-97DEF42AA715}"/>
          </ac:grpSpMkLst>
        </pc:grpChg>
        <pc:grpChg chg="mod">
          <ac:chgData name="이연재" userId="045bb118-b50f-4c52-b48b-97425183e9ac" providerId="ADAL" clId="{57E157E7-46A2-444A-9586-3EB639AFD1BE}" dt="2024-07-17T01:51:22.758" v="13316" actId="1076"/>
          <ac:grpSpMkLst>
            <pc:docMk/>
            <pc:sldMk cId="3548066741" sldId="1015"/>
            <ac:grpSpMk id="18" creationId="{4C109EE7-5E34-7C87-AF95-B70D51657125}"/>
          </ac:grpSpMkLst>
        </pc:grpChg>
        <pc:picChg chg="del">
          <ac:chgData name="이연재" userId="045bb118-b50f-4c52-b48b-97425183e9ac" providerId="ADAL" clId="{57E157E7-46A2-444A-9586-3EB639AFD1BE}" dt="2024-07-17T01:51:16.890" v="13313" actId="478"/>
          <ac:picMkLst>
            <pc:docMk/>
            <pc:sldMk cId="3548066741" sldId="1015"/>
            <ac:picMk id="6" creationId="{91E5091A-0C52-8E58-8CBA-C061EF03AFF6}"/>
          </ac:picMkLst>
        </pc:picChg>
        <pc:picChg chg="add mod">
          <ac:chgData name="이연재" userId="045bb118-b50f-4c52-b48b-97425183e9ac" providerId="ADAL" clId="{57E157E7-46A2-444A-9586-3EB639AFD1BE}" dt="2024-07-17T01:51:29.598" v="13319" actId="1076"/>
          <ac:picMkLst>
            <pc:docMk/>
            <pc:sldMk cId="3548066741" sldId="1015"/>
            <ac:picMk id="8" creationId="{00AB92C8-310E-AD57-2928-9FBF7EC48E34}"/>
          </ac:picMkLst>
        </pc:picChg>
        <pc:picChg chg="add mod modCrop">
          <ac:chgData name="이연재" userId="045bb118-b50f-4c52-b48b-97425183e9ac" providerId="ADAL" clId="{57E157E7-46A2-444A-9586-3EB639AFD1BE}" dt="2024-07-17T01:53:05.428" v="13424" actId="732"/>
          <ac:picMkLst>
            <pc:docMk/>
            <pc:sldMk cId="3548066741" sldId="1015"/>
            <ac:picMk id="17" creationId="{35FEB7D5-3C92-0655-D221-7C8DB79EBD8E}"/>
          </ac:picMkLst>
        </pc:picChg>
      </pc:sldChg>
      <pc:sldChg chg="addSp modSp new mod">
        <pc:chgData name="이연재" userId="045bb118-b50f-4c52-b48b-97425183e9ac" providerId="ADAL" clId="{57E157E7-46A2-444A-9586-3EB639AFD1BE}" dt="2024-07-17T02:02:52.823" v="13512" actId="207"/>
        <pc:sldMkLst>
          <pc:docMk/>
          <pc:sldMk cId="2994254419" sldId="1016"/>
        </pc:sldMkLst>
        <pc:spChg chg="mod">
          <ac:chgData name="이연재" userId="045bb118-b50f-4c52-b48b-97425183e9ac" providerId="ADAL" clId="{57E157E7-46A2-444A-9586-3EB639AFD1BE}" dt="2024-07-17T02:01:02.199" v="13434"/>
          <ac:spMkLst>
            <pc:docMk/>
            <pc:sldMk cId="2994254419" sldId="1016"/>
            <ac:spMk id="2" creationId="{455823C0-4DF7-42E7-265F-BBD7284149EA}"/>
          </ac:spMkLst>
        </pc:spChg>
        <pc:spChg chg="mod">
          <ac:chgData name="이연재" userId="045bb118-b50f-4c52-b48b-97425183e9ac" providerId="ADAL" clId="{57E157E7-46A2-444A-9586-3EB639AFD1BE}" dt="2024-07-17T02:01:12.752" v="13440" actId="20577"/>
          <ac:spMkLst>
            <pc:docMk/>
            <pc:sldMk cId="2994254419" sldId="1016"/>
            <ac:spMk id="3" creationId="{419E369F-48BC-23CD-0D0F-FC27125A0E3C}"/>
          </ac:spMkLst>
        </pc:spChg>
        <pc:spChg chg="mod">
          <ac:chgData name="이연재" userId="045bb118-b50f-4c52-b48b-97425183e9ac" providerId="ADAL" clId="{57E157E7-46A2-444A-9586-3EB639AFD1BE}" dt="2024-07-17T02:00:58.712" v="13433" actId="20577"/>
          <ac:spMkLst>
            <pc:docMk/>
            <pc:sldMk cId="2994254419" sldId="1016"/>
            <ac:spMk id="4" creationId="{2512A44F-4C1D-D1DE-5C5B-DE53B796E7C0}"/>
          </ac:spMkLst>
        </pc:spChg>
        <pc:spChg chg="mod">
          <ac:chgData name="이연재" userId="045bb118-b50f-4c52-b48b-97425183e9ac" providerId="ADAL" clId="{57E157E7-46A2-444A-9586-3EB639AFD1BE}" dt="2024-07-17T02:01:39.820" v="13444"/>
          <ac:spMkLst>
            <pc:docMk/>
            <pc:sldMk cId="2994254419" sldId="1016"/>
            <ac:spMk id="5" creationId="{B1C4172F-5FA1-0723-8B8A-34FED797E72A}"/>
          </ac:spMkLst>
        </pc:spChg>
        <pc:spChg chg="mod">
          <ac:chgData name="이연재" userId="045bb118-b50f-4c52-b48b-97425183e9ac" providerId="ADAL" clId="{57E157E7-46A2-444A-9586-3EB639AFD1BE}" dt="2024-07-17T02:01:43.164" v="13449"/>
          <ac:spMkLst>
            <pc:docMk/>
            <pc:sldMk cId="2994254419" sldId="1016"/>
            <ac:spMk id="6" creationId="{C40F60CD-767E-32D2-41B7-98AC3BD910B1}"/>
          </ac:spMkLst>
        </pc:spChg>
        <pc:spChg chg="mod">
          <ac:chgData name="이연재" userId="045bb118-b50f-4c52-b48b-97425183e9ac" providerId="ADAL" clId="{57E157E7-46A2-444A-9586-3EB639AFD1BE}" dt="2024-07-17T02:01:53.826" v="13456"/>
          <ac:spMkLst>
            <pc:docMk/>
            <pc:sldMk cId="2994254419" sldId="1016"/>
            <ac:spMk id="7" creationId="{3FA6CA5C-0435-F0CB-DAE8-6780430FAC85}"/>
          </ac:spMkLst>
        </pc:spChg>
        <pc:spChg chg="add">
          <ac:chgData name="이연재" userId="045bb118-b50f-4c52-b48b-97425183e9ac" providerId="ADAL" clId="{57E157E7-46A2-444A-9586-3EB639AFD1BE}" dt="2024-07-17T02:01:29.915" v="13443" actId="11529"/>
          <ac:spMkLst>
            <pc:docMk/>
            <pc:sldMk cId="2994254419" sldId="1016"/>
            <ac:spMk id="10" creationId="{7DCA3D4B-96DC-76D2-9D42-AACF404749DF}"/>
          </ac:spMkLst>
        </pc:spChg>
        <pc:spChg chg="mod">
          <ac:chgData name="이연재" userId="045bb118-b50f-4c52-b48b-97425183e9ac" providerId="ADAL" clId="{57E157E7-46A2-444A-9586-3EB639AFD1BE}" dt="2024-07-17T02:01:57.146" v="13457"/>
          <ac:spMkLst>
            <pc:docMk/>
            <pc:sldMk cId="2994254419" sldId="1016"/>
            <ac:spMk id="12" creationId="{A7E4A5E6-0359-A749-6ED5-EDB44E194B5E}"/>
          </ac:spMkLst>
        </pc:spChg>
        <pc:spChg chg="mod">
          <ac:chgData name="이연재" userId="045bb118-b50f-4c52-b48b-97425183e9ac" providerId="ADAL" clId="{57E157E7-46A2-444A-9586-3EB639AFD1BE}" dt="2024-07-17T02:02:42.134" v="13506"/>
          <ac:spMkLst>
            <pc:docMk/>
            <pc:sldMk cId="2994254419" sldId="1016"/>
            <ac:spMk id="13" creationId="{8208C331-1317-6F5C-5D48-C588035D03EA}"/>
          </ac:spMkLst>
        </pc:spChg>
        <pc:spChg chg="mod">
          <ac:chgData name="이연재" userId="045bb118-b50f-4c52-b48b-97425183e9ac" providerId="ADAL" clId="{57E157E7-46A2-444A-9586-3EB639AFD1BE}" dt="2024-07-17T02:01:57.146" v="13457"/>
          <ac:spMkLst>
            <pc:docMk/>
            <pc:sldMk cId="2994254419" sldId="1016"/>
            <ac:spMk id="15" creationId="{93E46991-0EFC-3D0A-12AD-917ED978D4DF}"/>
          </ac:spMkLst>
        </pc:spChg>
        <pc:spChg chg="mod">
          <ac:chgData name="이연재" userId="045bb118-b50f-4c52-b48b-97425183e9ac" providerId="ADAL" clId="{57E157E7-46A2-444A-9586-3EB639AFD1BE}" dt="2024-07-17T02:02:52.823" v="13512" actId="207"/>
          <ac:spMkLst>
            <pc:docMk/>
            <pc:sldMk cId="2994254419" sldId="1016"/>
            <ac:spMk id="16" creationId="{33E63AF6-855A-D4C9-2628-A2AED6FD667F}"/>
          </ac:spMkLst>
        </pc:spChg>
        <pc:grpChg chg="add mod">
          <ac:chgData name="이연재" userId="045bb118-b50f-4c52-b48b-97425183e9ac" providerId="ADAL" clId="{57E157E7-46A2-444A-9586-3EB639AFD1BE}" dt="2024-07-17T02:01:57.146" v="13457"/>
          <ac:grpSpMkLst>
            <pc:docMk/>
            <pc:sldMk cId="2994254419" sldId="1016"/>
            <ac:grpSpMk id="11" creationId="{14CFD712-5013-8828-EBE6-54CB3E6EDDCC}"/>
          </ac:grpSpMkLst>
        </pc:grpChg>
        <pc:grpChg chg="add mod">
          <ac:chgData name="이연재" userId="045bb118-b50f-4c52-b48b-97425183e9ac" providerId="ADAL" clId="{57E157E7-46A2-444A-9586-3EB639AFD1BE}" dt="2024-07-17T02:02:32.886" v="13473" actId="1076"/>
          <ac:grpSpMkLst>
            <pc:docMk/>
            <pc:sldMk cId="2994254419" sldId="1016"/>
            <ac:grpSpMk id="14" creationId="{DB09886E-6FCE-C179-825F-F4CF844589B0}"/>
          </ac:grpSpMkLst>
        </pc:grpChg>
        <pc:picChg chg="add mod">
          <ac:chgData name="이연재" userId="045bb118-b50f-4c52-b48b-97425183e9ac" providerId="ADAL" clId="{57E157E7-46A2-444A-9586-3EB639AFD1BE}" dt="2024-07-17T02:01:25.433" v="13442" actId="1076"/>
          <ac:picMkLst>
            <pc:docMk/>
            <pc:sldMk cId="2994254419" sldId="1016"/>
            <ac:picMk id="9" creationId="{1ED011D1-5D6B-B0D2-2C3F-73EB80342BEC}"/>
          </ac:picMkLst>
        </pc:picChg>
      </pc:sldChg>
      <pc:sldChg chg="addSp delSp modSp add mod">
        <pc:chgData name="이연재" userId="045bb118-b50f-4c52-b48b-97425183e9ac" providerId="ADAL" clId="{57E157E7-46A2-444A-9586-3EB639AFD1BE}" dt="2024-07-17T02:05:25.249" v="13728" actId="6549"/>
        <pc:sldMkLst>
          <pc:docMk/>
          <pc:sldMk cId="3541039749" sldId="1017"/>
        </pc:sldMkLst>
        <pc:spChg chg="mod">
          <ac:chgData name="이연재" userId="045bb118-b50f-4c52-b48b-97425183e9ac" providerId="ADAL" clId="{57E157E7-46A2-444A-9586-3EB639AFD1BE}" dt="2024-07-17T02:05:25.249" v="13728" actId="6549"/>
          <ac:spMkLst>
            <pc:docMk/>
            <pc:sldMk cId="3541039749" sldId="1017"/>
            <ac:spMk id="7" creationId="{3FA6CA5C-0435-F0CB-DAE8-6780430FAC85}"/>
          </ac:spMkLst>
        </pc:spChg>
        <pc:spChg chg="del">
          <ac:chgData name="이연재" userId="045bb118-b50f-4c52-b48b-97425183e9ac" providerId="ADAL" clId="{57E157E7-46A2-444A-9586-3EB639AFD1BE}" dt="2024-07-17T02:04:00.314" v="13603" actId="478"/>
          <ac:spMkLst>
            <pc:docMk/>
            <pc:sldMk cId="3541039749" sldId="1017"/>
            <ac:spMk id="10" creationId="{7DCA3D4B-96DC-76D2-9D42-AACF404749DF}"/>
          </ac:spMkLst>
        </pc:spChg>
        <pc:spChg chg="mod">
          <ac:chgData name="이연재" userId="045bb118-b50f-4c52-b48b-97425183e9ac" providerId="ADAL" clId="{57E157E7-46A2-444A-9586-3EB639AFD1BE}" dt="2024-07-17T02:05:03.830" v="13712"/>
          <ac:spMkLst>
            <pc:docMk/>
            <pc:sldMk cId="3541039749" sldId="1017"/>
            <ac:spMk id="13" creationId="{8208C331-1317-6F5C-5D48-C588035D03EA}"/>
          </ac:spMkLst>
        </pc:spChg>
        <pc:spChg chg="mod">
          <ac:chgData name="이연재" userId="045bb118-b50f-4c52-b48b-97425183e9ac" providerId="ADAL" clId="{57E157E7-46A2-444A-9586-3EB639AFD1BE}" dt="2024-07-17T02:05:09.411" v="13718" actId="207"/>
          <ac:spMkLst>
            <pc:docMk/>
            <pc:sldMk cId="3541039749" sldId="1017"/>
            <ac:spMk id="16" creationId="{33E63AF6-855A-D4C9-2628-A2AED6FD667F}"/>
          </ac:spMkLst>
        </pc:spChg>
        <pc:spChg chg="add mod">
          <ac:chgData name="이연재" userId="045bb118-b50f-4c52-b48b-97425183e9ac" providerId="ADAL" clId="{57E157E7-46A2-444A-9586-3EB639AFD1BE}" dt="2024-07-17T02:04:20.701" v="13635" actId="14100"/>
          <ac:spMkLst>
            <pc:docMk/>
            <pc:sldMk cId="3541039749" sldId="1017"/>
            <ac:spMk id="18" creationId="{D378F9BE-7590-06CB-17E4-D17A535632A7}"/>
          </ac:spMkLst>
        </pc:spChg>
        <pc:picChg chg="del">
          <ac:chgData name="이연재" userId="045bb118-b50f-4c52-b48b-97425183e9ac" providerId="ADAL" clId="{57E157E7-46A2-444A-9586-3EB639AFD1BE}" dt="2024-07-17T02:03:22.144" v="13514" actId="478"/>
          <ac:picMkLst>
            <pc:docMk/>
            <pc:sldMk cId="3541039749" sldId="1017"/>
            <ac:picMk id="9" creationId="{1ED011D1-5D6B-B0D2-2C3F-73EB80342BEC}"/>
          </ac:picMkLst>
        </pc:picChg>
        <pc:picChg chg="add mod">
          <ac:chgData name="이연재" userId="045bb118-b50f-4c52-b48b-97425183e9ac" providerId="ADAL" clId="{57E157E7-46A2-444A-9586-3EB639AFD1BE}" dt="2024-07-17T02:03:59.035" v="13602" actId="14100"/>
          <ac:picMkLst>
            <pc:docMk/>
            <pc:sldMk cId="3541039749" sldId="1017"/>
            <ac:picMk id="17" creationId="{27A0F270-6D01-979D-FB6D-9BC327E617BF}"/>
          </ac:picMkLst>
        </pc:picChg>
      </pc:sldChg>
      <pc:sldChg chg="addSp delSp modSp add mod">
        <pc:chgData name="이연재" userId="045bb118-b50f-4c52-b48b-97425183e9ac" providerId="ADAL" clId="{57E157E7-46A2-444A-9586-3EB639AFD1BE}" dt="2024-07-18T05:06:17.858" v="15924" actId="20577"/>
        <pc:sldMkLst>
          <pc:docMk/>
          <pc:sldMk cId="1640337465" sldId="1018"/>
        </pc:sldMkLst>
        <pc:spChg chg="add mod">
          <ac:chgData name="이연재" userId="045bb118-b50f-4c52-b48b-97425183e9ac" providerId="ADAL" clId="{57E157E7-46A2-444A-9586-3EB639AFD1BE}" dt="2024-07-18T05:03:10.923" v="15842" actId="14100"/>
          <ac:spMkLst>
            <pc:docMk/>
            <pc:sldMk cId="1640337465" sldId="1018"/>
            <ac:spMk id="8" creationId="{1FC4407A-0AFF-DFB3-B051-9B729E4A5FAC}"/>
          </ac:spMkLst>
        </pc:spChg>
        <pc:spChg chg="mod">
          <ac:chgData name="이연재" userId="045bb118-b50f-4c52-b48b-97425183e9ac" providerId="ADAL" clId="{57E157E7-46A2-444A-9586-3EB639AFD1BE}" dt="2024-07-18T05:06:17.858" v="15924" actId="20577"/>
          <ac:spMkLst>
            <pc:docMk/>
            <pc:sldMk cId="1640337465" sldId="1018"/>
            <ac:spMk id="11" creationId="{63326F73-BBCD-4955-8B15-F6D9CEAD1B35}"/>
          </ac:spMkLst>
        </pc:spChg>
        <pc:spChg chg="add del mod">
          <ac:chgData name="이연재" userId="045bb118-b50f-4c52-b48b-97425183e9ac" providerId="ADAL" clId="{57E157E7-46A2-444A-9586-3EB639AFD1BE}" dt="2024-07-18T05:03:22.148" v="15848" actId="478"/>
          <ac:spMkLst>
            <pc:docMk/>
            <pc:sldMk cId="1640337465" sldId="1018"/>
            <ac:spMk id="13" creationId="{C8AAAD7D-2BF4-2454-4E0A-EE285C1381A2}"/>
          </ac:spMkLst>
        </pc:spChg>
        <pc:spChg chg="add mod">
          <ac:chgData name="이연재" userId="045bb118-b50f-4c52-b48b-97425183e9ac" providerId="ADAL" clId="{57E157E7-46A2-444A-9586-3EB639AFD1BE}" dt="2024-07-18T05:03:19.709" v="15847" actId="14100"/>
          <ac:spMkLst>
            <pc:docMk/>
            <pc:sldMk cId="1640337465" sldId="1018"/>
            <ac:spMk id="14" creationId="{93FEFB6E-C7D8-EF13-0485-3115954274EF}"/>
          </ac:spMkLst>
        </pc:spChg>
        <pc:spChg chg="del ord">
          <ac:chgData name="이연재" userId="045bb118-b50f-4c52-b48b-97425183e9ac" providerId="ADAL" clId="{57E157E7-46A2-444A-9586-3EB639AFD1BE}" dt="2024-07-18T05:02:23.331" v="15824" actId="478"/>
          <ac:spMkLst>
            <pc:docMk/>
            <pc:sldMk cId="1640337465" sldId="1018"/>
            <ac:spMk id="16" creationId="{18CD598E-003B-CF1D-98EC-D7ED05430E5E}"/>
          </ac:spMkLst>
        </pc:spChg>
        <pc:picChg chg="add mod">
          <ac:chgData name="이연재" userId="045bb118-b50f-4c52-b48b-97425183e9ac" providerId="ADAL" clId="{57E157E7-46A2-444A-9586-3EB639AFD1BE}" dt="2024-07-18T05:03:00.291" v="15829" actId="1076"/>
          <ac:picMkLst>
            <pc:docMk/>
            <pc:sldMk cId="1640337465" sldId="1018"/>
            <ac:picMk id="10" creationId="{FDE04EB6-9E95-9486-10A1-310A1D7DD704}"/>
          </ac:picMkLst>
        </pc:picChg>
        <pc:picChg chg="del">
          <ac:chgData name="이연재" userId="045bb118-b50f-4c52-b48b-97425183e9ac" providerId="ADAL" clId="{57E157E7-46A2-444A-9586-3EB639AFD1BE}" dt="2024-07-17T08:31:03.575" v="14818" actId="478"/>
          <ac:picMkLst>
            <pc:docMk/>
            <pc:sldMk cId="1640337465" sldId="1018"/>
            <ac:picMk id="15" creationId="{85BD84AA-841D-0F03-E16F-02E8805ADB45}"/>
          </ac:picMkLst>
        </pc:picChg>
      </pc:sldChg>
      <pc:sldChg chg="add del">
        <pc:chgData name="이연재" userId="045bb118-b50f-4c52-b48b-97425183e9ac" providerId="ADAL" clId="{57E157E7-46A2-444A-9586-3EB639AFD1BE}" dt="2024-07-17T05:10:31.793" v="14720" actId="47"/>
        <pc:sldMkLst>
          <pc:docMk/>
          <pc:sldMk cId="789137649" sldId="1019"/>
        </pc:sldMkLst>
      </pc:sldChg>
      <pc:sldChg chg="addSp modSp new mod">
        <pc:chgData name="이연재" userId="045bb118-b50f-4c52-b48b-97425183e9ac" providerId="ADAL" clId="{57E157E7-46A2-444A-9586-3EB639AFD1BE}" dt="2024-07-17T05:16:11.985" v="14816" actId="20577"/>
        <pc:sldMkLst>
          <pc:docMk/>
          <pc:sldMk cId="2528806320" sldId="1019"/>
        </pc:sldMkLst>
        <pc:spChg chg="mod">
          <ac:chgData name="이연재" userId="045bb118-b50f-4c52-b48b-97425183e9ac" providerId="ADAL" clId="{57E157E7-46A2-444A-9586-3EB639AFD1BE}" dt="2024-07-17T05:11:06.399" v="14729"/>
          <ac:spMkLst>
            <pc:docMk/>
            <pc:sldMk cId="2528806320" sldId="1019"/>
            <ac:spMk id="2" creationId="{07E5AE3D-D100-CE7B-C4DE-AC8B155104F6}"/>
          </ac:spMkLst>
        </pc:spChg>
        <pc:spChg chg="mod">
          <ac:chgData name="이연재" userId="045bb118-b50f-4c52-b48b-97425183e9ac" providerId="ADAL" clId="{57E157E7-46A2-444A-9586-3EB639AFD1BE}" dt="2024-07-17T05:11:07.367" v="14730" actId="20577"/>
          <ac:spMkLst>
            <pc:docMk/>
            <pc:sldMk cId="2528806320" sldId="1019"/>
            <ac:spMk id="3" creationId="{E71E26ED-FCBD-BE57-228F-1AC7972600D8}"/>
          </ac:spMkLst>
        </pc:spChg>
        <pc:spChg chg="mod">
          <ac:chgData name="이연재" userId="045bb118-b50f-4c52-b48b-97425183e9ac" providerId="ADAL" clId="{57E157E7-46A2-444A-9586-3EB639AFD1BE}" dt="2024-07-17T05:11:12.856" v="14736" actId="20577"/>
          <ac:spMkLst>
            <pc:docMk/>
            <pc:sldMk cId="2528806320" sldId="1019"/>
            <ac:spMk id="4" creationId="{93E41BC7-1531-B179-CC2C-6D922C3E45DD}"/>
          </ac:spMkLst>
        </pc:spChg>
        <pc:spChg chg="mod">
          <ac:chgData name="이연재" userId="045bb118-b50f-4c52-b48b-97425183e9ac" providerId="ADAL" clId="{57E157E7-46A2-444A-9586-3EB639AFD1BE}" dt="2024-07-17T05:11:20.688" v="14741"/>
          <ac:spMkLst>
            <pc:docMk/>
            <pc:sldMk cId="2528806320" sldId="1019"/>
            <ac:spMk id="5" creationId="{8C7F297D-1B63-DD9A-7691-64FB4CF86059}"/>
          </ac:spMkLst>
        </pc:spChg>
        <pc:spChg chg="mod">
          <ac:chgData name="이연재" userId="045bb118-b50f-4c52-b48b-97425183e9ac" providerId="ADAL" clId="{57E157E7-46A2-444A-9586-3EB639AFD1BE}" dt="2024-07-17T05:11:24.227" v="14746"/>
          <ac:spMkLst>
            <pc:docMk/>
            <pc:sldMk cId="2528806320" sldId="1019"/>
            <ac:spMk id="6" creationId="{5B72948A-F78E-68AF-7850-C5C061EE433F}"/>
          </ac:spMkLst>
        </pc:spChg>
        <pc:spChg chg="mod">
          <ac:chgData name="이연재" userId="045bb118-b50f-4c52-b48b-97425183e9ac" providerId="ADAL" clId="{57E157E7-46A2-444A-9586-3EB639AFD1BE}" dt="2024-07-17T05:14:23.992" v="14793"/>
          <ac:spMkLst>
            <pc:docMk/>
            <pc:sldMk cId="2528806320" sldId="1019"/>
            <ac:spMk id="7" creationId="{16840058-CC81-6EC0-BF5C-8378553D2E20}"/>
          </ac:spMkLst>
        </pc:spChg>
        <pc:spChg chg="mod">
          <ac:chgData name="이연재" userId="045bb118-b50f-4c52-b48b-97425183e9ac" providerId="ADAL" clId="{57E157E7-46A2-444A-9586-3EB639AFD1BE}" dt="2024-07-17T05:11:36.707" v="14747"/>
          <ac:spMkLst>
            <pc:docMk/>
            <pc:sldMk cId="2528806320" sldId="1019"/>
            <ac:spMk id="9" creationId="{824EEE07-D396-6A7A-33C5-A3B6720847EE}"/>
          </ac:spMkLst>
        </pc:spChg>
        <pc:spChg chg="mod">
          <ac:chgData name="이연재" userId="045bb118-b50f-4c52-b48b-97425183e9ac" providerId="ADAL" clId="{57E157E7-46A2-444A-9586-3EB639AFD1BE}" dt="2024-07-17T05:11:36.707" v="14747"/>
          <ac:spMkLst>
            <pc:docMk/>
            <pc:sldMk cId="2528806320" sldId="1019"/>
            <ac:spMk id="10" creationId="{168A32C0-CD38-B4C2-71A9-F15B2AB0E030}"/>
          </ac:spMkLst>
        </pc:spChg>
        <pc:spChg chg="mod">
          <ac:chgData name="이연재" userId="045bb118-b50f-4c52-b48b-97425183e9ac" providerId="ADAL" clId="{57E157E7-46A2-444A-9586-3EB639AFD1BE}" dt="2024-07-17T05:11:36.707" v="14747"/>
          <ac:spMkLst>
            <pc:docMk/>
            <pc:sldMk cId="2528806320" sldId="1019"/>
            <ac:spMk id="12" creationId="{B92F1C53-272F-8997-D9CB-136A3EA4999F}"/>
          </ac:spMkLst>
        </pc:spChg>
        <pc:spChg chg="mod">
          <ac:chgData name="이연재" userId="045bb118-b50f-4c52-b48b-97425183e9ac" providerId="ADAL" clId="{57E157E7-46A2-444A-9586-3EB639AFD1BE}" dt="2024-07-17T05:12:19.551" v="14770" actId="207"/>
          <ac:spMkLst>
            <pc:docMk/>
            <pc:sldMk cId="2528806320" sldId="1019"/>
            <ac:spMk id="13" creationId="{A0968318-53B3-FB34-C590-98CCB033278A}"/>
          </ac:spMkLst>
        </pc:spChg>
        <pc:spChg chg="mod">
          <ac:chgData name="이연재" userId="045bb118-b50f-4c52-b48b-97425183e9ac" providerId="ADAL" clId="{57E157E7-46A2-444A-9586-3EB639AFD1BE}" dt="2024-07-17T05:12:24.887" v="14772"/>
          <ac:spMkLst>
            <pc:docMk/>
            <pc:sldMk cId="2528806320" sldId="1019"/>
            <ac:spMk id="15" creationId="{AB0D5CA1-40E2-6BFB-7FA0-829B906029DD}"/>
          </ac:spMkLst>
        </pc:spChg>
        <pc:spChg chg="mod">
          <ac:chgData name="이연재" userId="045bb118-b50f-4c52-b48b-97425183e9ac" providerId="ADAL" clId="{57E157E7-46A2-444A-9586-3EB639AFD1BE}" dt="2024-07-17T05:16:11.985" v="14816" actId="20577"/>
          <ac:spMkLst>
            <pc:docMk/>
            <pc:sldMk cId="2528806320" sldId="1019"/>
            <ac:spMk id="16" creationId="{0ADF3F3F-BA96-8970-DB91-E517D7859794}"/>
          </ac:spMkLst>
        </pc:spChg>
        <pc:spChg chg="add mod">
          <ac:chgData name="이연재" userId="045bb118-b50f-4c52-b48b-97425183e9ac" providerId="ADAL" clId="{57E157E7-46A2-444A-9586-3EB639AFD1BE}" dt="2024-07-17T05:12:53.810" v="14788" actId="1038"/>
          <ac:spMkLst>
            <pc:docMk/>
            <pc:sldMk cId="2528806320" sldId="1019"/>
            <ac:spMk id="19" creationId="{B43A3316-CD0D-31C2-E561-7A4C31CD9C80}"/>
          </ac:spMkLst>
        </pc:spChg>
        <pc:grpChg chg="add mod">
          <ac:chgData name="이연재" userId="045bb118-b50f-4c52-b48b-97425183e9ac" providerId="ADAL" clId="{57E157E7-46A2-444A-9586-3EB639AFD1BE}" dt="2024-07-17T05:11:36.707" v="14747"/>
          <ac:grpSpMkLst>
            <pc:docMk/>
            <pc:sldMk cId="2528806320" sldId="1019"/>
            <ac:grpSpMk id="8" creationId="{A3919E06-9BE3-4E2E-C9F6-61FBC5C2C26F}"/>
          </ac:grpSpMkLst>
        </pc:grpChg>
        <pc:grpChg chg="add mod">
          <ac:chgData name="이연재" userId="045bb118-b50f-4c52-b48b-97425183e9ac" providerId="ADAL" clId="{57E157E7-46A2-444A-9586-3EB639AFD1BE}" dt="2024-07-17T05:12:21.934" v="14771" actId="1076"/>
          <ac:grpSpMkLst>
            <pc:docMk/>
            <pc:sldMk cId="2528806320" sldId="1019"/>
            <ac:grpSpMk id="11" creationId="{A075A1BE-7BDC-80DF-2D6E-8F3E3E2228AF}"/>
          </ac:grpSpMkLst>
        </pc:grpChg>
        <pc:grpChg chg="add mod">
          <ac:chgData name="이연재" userId="045bb118-b50f-4c52-b48b-97425183e9ac" providerId="ADAL" clId="{57E157E7-46A2-444A-9586-3EB639AFD1BE}" dt="2024-07-17T05:12:27.927" v="14773" actId="1076"/>
          <ac:grpSpMkLst>
            <pc:docMk/>
            <pc:sldMk cId="2528806320" sldId="1019"/>
            <ac:grpSpMk id="14" creationId="{E671897A-30C0-29A5-7446-9B58AA4A9247}"/>
          </ac:grpSpMkLst>
        </pc:grpChg>
        <pc:picChg chg="add mod">
          <ac:chgData name="이연재" userId="045bb118-b50f-4c52-b48b-97425183e9ac" providerId="ADAL" clId="{57E157E7-46A2-444A-9586-3EB639AFD1BE}" dt="2024-07-17T05:12:47.174" v="14782" actId="1076"/>
          <ac:picMkLst>
            <pc:docMk/>
            <pc:sldMk cId="2528806320" sldId="1019"/>
            <ac:picMk id="18" creationId="{D153044E-C89A-3784-3690-114C9A778921}"/>
          </ac:picMkLst>
        </pc:picChg>
      </pc:sldChg>
      <pc:sldChg chg="addSp delSp modSp add mod ord">
        <pc:chgData name="이연재" userId="045bb118-b50f-4c52-b48b-97425183e9ac" providerId="ADAL" clId="{57E157E7-46A2-444A-9586-3EB639AFD1BE}" dt="2024-07-18T00:29:38.942" v="15163"/>
        <pc:sldMkLst>
          <pc:docMk/>
          <pc:sldMk cId="1125465945" sldId="1020"/>
        </pc:sldMkLst>
        <pc:spChg chg="mod">
          <ac:chgData name="이연재" userId="045bb118-b50f-4c52-b48b-97425183e9ac" providerId="ADAL" clId="{57E157E7-46A2-444A-9586-3EB639AFD1BE}" dt="2024-07-18T00:29:07.106" v="15140"/>
          <ac:spMkLst>
            <pc:docMk/>
            <pc:sldMk cId="1125465945" sldId="1020"/>
            <ac:spMk id="5" creationId="{2C4FD8BC-FD84-4792-9003-EE70E69AAC64}"/>
          </ac:spMkLst>
        </pc:spChg>
        <pc:spChg chg="mod">
          <ac:chgData name="이연재" userId="045bb118-b50f-4c52-b48b-97425183e9ac" providerId="ADAL" clId="{57E157E7-46A2-444A-9586-3EB639AFD1BE}" dt="2024-07-18T00:29:10.624" v="15145"/>
          <ac:spMkLst>
            <pc:docMk/>
            <pc:sldMk cId="1125465945" sldId="1020"/>
            <ac:spMk id="6" creationId="{3B1A671F-4B50-48C5-BB40-6F7DC56BC18C}"/>
          </ac:spMkLst>
        </pc:spChg>
        <pc:spChg chg="mod">
          <ac:chgData name="이연재" userId="045bb118-b50f-4c52-b48b-97425183e9ac" providerId="ADAL" clId="{57E157E7-46A2-444A-9586-3EB639AFD1BE}" dt="2024-07-18T00:29:33.321" v="15161" actId="6549"/>
          <ac:spMkLst>
            <pc:docMk/>
            <pc:sldMk cId="1125465945" sldId="1020"/>
            <ac:spMk id="7" creationId="{0C81DD60-D84B-4D3C-8F3E-7D0E22E11300}"/>
          </ac:spMkLst>
        </pc:spChg>
        <pc:spChg chg="mod">
          <ac:chgData name="이연재" userId="045bb118-b50f-4c52-b48b-97425183e9ac" providerId="ADAL" clId="{57E157E7-46A2-444A-9586-3EB639AFD1BE}" dt="2024-07-18T00:27:06.454" v="14863"/>
          <ac:spMkLst>
            <pc:docMk/>
            <pc:sldMk cId="1125465945" sldId="1020"/>
            <ac:spMk id="9" creationId="{D91A3E09-CCDC-8B13-0D79-80D18E907204}"/>
          </ac:spMkLst>
        </pc:spChg>
        <pc:spChg chg="mod">
          <ac:chgData name="이연재" userId="045bb118-b50f-4c52-b48b-97425183e9ac" providerId="ADAL" clId="{57E157E7-46A2-444A-9586-3EB639AFD1BE}" dt="2024-07-18T00:27:06.454" v="14863"/>
          <ac:spMkLst>
            <pc:docMk/>
            <pc:sldMk cId="1125465945" sldId="1020"/>
            <ac:spMk id="10" creationId="{59239563-D934-5E3D-4A39-7FD3C7D37C91}"/>
          </ac:spMkLst>
        </pc:spChg>
        <pc:spChg chg="mod">
          <ac:chgData name="이연재" userId="045bb118-b50f-4c52-b48b-97425183e9ac" providerId="ADAL" clId="{57E157E7-46A2-444A-9586-3EB639AFD1BE}" dt="2024-07-18T00:27:06.454" v="14863"/>
          <ac:spMkLst>
            <pc:docMk/>
            <pc:sldMk cId="1125465945" sldId="1020"/>
            <ac:spMk id="12" creationId="{7A01B433-F494-989C-37A6-993027A8151D}"/>
          </ac:spMkLst>
        </pc:spChg>
        <pc:spChg chg="mod">
          <ac:chgData name="이연재" userId="045bb118-b50f-4c52-b48b-97425183e9ac" providerId="ADAL" clId="{57E157E7-46A2-444A-9586-3EB639AFD1BE}" dt="2024-07-18T00:28:49.938" v="15134" actId="20577"/>
          <ac:spMkLst>
            <pc:docMk/>
            <pc:sldMk cId="1125465945" sldId="1020"/>
            <ac:spMk id="13" creationId="{80D71B8D-CE05-6B34-DFBA-6D1C888FE73F}"/>
          </ac:spMkLst>
        </pc:spChg>
        <pc:spChg chg="add">
          <ac:chgData name="이연재" userId="045bb118-b50f-4c52-b48b-97425183e9ac" providerId="ADAL" clId="{57E157E7-46A2-444A-9586-3EB639AFD1BE}" dt="2024-07-18T00:27:17.626" v="14867" actId="11529"/>
          <ac:spMkLst>
            <pc:docMk/>
            <pc:sldMk cId="1125465945" sldId="1020"/>
            <ac:spMk id="14" creationId="{DB6E4CB8-7FB6-112C-6834-052631F3CE66}"/>
          </ac:spMkLst>
        </pc:spChg>
        <pc:spChg chg="del">
          <ac:chgData name="이연재" userId="045bb118-b50f-4c52-b48b-97425183e9ac" providerId="ADAL" clId="{57E157E7-46A2-444A-9586-3EB639AFD1BE}" dt="2024-07-18T00:27:10.148" v="14866" actId="478"/>
          <ac:spMkLst>
            <pc:docMk/>
            <pc:sldMk cId="1125465945" sldId="1020"/>
            <ac:spMk id="16" creationId="{9E54061E-772E-7C18-6295-2CADB865DFBE}"/>
          </ac:spMkLst>
        </pc:spChg>
        <pc:spChg chg="del">
          <ac:chgData name="이연재" userId="045bb118-b50f-4c52-b48b-97425183e9ac" providerId="ADAL" clId="{57E157E7-46A2-444A-9586-3EB639AFD1BE}" dt="2024-07-18T00:27:10.148" v="14866" actId="478"/>
          <ac:spMkLst>
            <pc:docMk/>
            <pc:sldMk cId="1125465945" sldId="1020"/>
            <ac:spMk id="17" creationId="{599060D4-3A0A-4E99-A216-C432ABF3B60A}"/>
          </ac:spMkLst>
        </pc:spChg>
        <pc:grpChg chg="add del mod">
          <ac:chgData name="이연재" userId="045bb118-b50f-4c52-b48b-97425183e9ac" providerId="ADAL" clId="{57E157E7-46A2-444A-9586-3EB639AFD1BE}" dt="2024-07-18T00:27:07.707" v="14864" actId="478"/>
          <ac:grpSpMkLst>
            <pc:docMk/>
            <pc:sldMk cId="1125465945" sldId="1020"/>
            <ac:grpSpMk id="8" creationId="{BB6CF909-3C86-4B06-F83D-3594D3863F70}"/>
          </ac:grpSpMkLst>
        </pc:grpChg>
        <pc:grpChg chg="add mod">
          <ac:chgData name="이연재" userId="045bb118-b50f-4c52-b48b-97425183e9ac" providerId="ADAL" clId="{57E157E7-46A2-444A-9586-3EB639AFD1BE}" dt="2024-07-18T00:29:01.367" v="15135" actId="1076"/>
          <ac:grpSpMkLst>
            <pc:docMk/>
            <pc:sldMk cId="1125465945" sldId="1020"/>
            <ac:grpSpMk id="11" creationId="{558A5641-E299-695C-3AAF-E4F2AC1D78B8}"/>
          </ac:grpSpMkLst>
        </pc:grpChg>
      </pc:sldChg>
      <pc:sldChg chg="addSp delSp modSp add mod ord">
        <pc:chgData name="이연재" userId="045bb118-b50f-4c52-b48b-97425183e9ac" providerId="ADAL" clId="{57E157E7-46A2-444A-9586-3EB639AFD1BE}" dt="2024-07-18T00:33:40.463" v="15476" actId="21"/>
        <pc:sldMkLst>
          <pc:docMk/>
          <pc:sldMk cId="636387563" sldId="1021"/>
        </pc:sldMkLst>
        <pc:spChg chg="mod">
          <ac:chgData name="이연재" userId="045bb118-b50f-4c52-b48b-97425183e9ac" providerId="ADAL" clId="{57E157E7-46A2-444A-9586-3EB639AFD1BE}" dt="2024-07-18T00:32:22.362" v="15392" actId="207"/>
          <ac:spMkLst>
            <pc:docMk/>
            <pc:sldMk cId="636387563" sldId="1021"/>
            <ac:spMk id="11" creationId="{63326F73-BBCD-4955-8B15-F6D9CEAD1B35}"/>
          </ac:spMkLst>
        </pc:spChg>
        <pc:spChg chg="add del mod">
          <ac:chgData name="이연재" userId="045bb118-b50f-4c52-b48b-97425183e9ac" providerId="ADAL" clId="{57E157E7-46A2-444A-9586-3EB639AFD1BE}" dt="2024-07-18T00:33:40.463" v="15476" actId="21"/>
          <ac:spMkLst>
            <pc:docMk/>
            <pc:sldMk cId="636387563" sldId="1021"/>
            <ac:spMk id="13" creationId="{F9232945-203E-5F92-8231-BEFB676F37C8}"/>
          </ac:spMkLst>
        </pc:spChg>
        <pc:spChg chg="add mod">
          <ac:chgData name="이연재" userId="045bb118-b50f-4c52-b48b-97425183e9ac" providerId="ADAL" clId="{57E157E7-46A2-444A-9586-3EB639AFD1BE}" dt="2024-07-18T00:33:25.058" v="15442"/>
          <ac:spMkLst>
            <pc:docMk/>
            <pc:sldMk cId="636387563" sldId="1021"/>
            <ac:spMk id="16" creationId="{F5B102F3-B383-9127-1565-D7D3E25DE74A}"/>
          </ac:spMkLst>
        </pc:spChg>
        <pc:picChg chg="add del mod ord">
          <ac:chgData name="이연재" userId="045bb118-b50f-4c52-b48b-97425183e9ac" providerId="ADAL" clId="{57E157E7-46A2-444A-9586-3EB639AFD1BE}" dt="2024-07-18T00:33:40.463" v="15476" actId="21"/>
          <ac:picMkLst>
            <pc:docMk/>
            <pc:sldMk cId="636387563" sldId="1021"/>
            <ac:picMk id="10" creationId="{879AF989-E126-6E5E-271C-E0B8B10B2D24}"/>
          </ac:picMkLst>
        </pc:picChg>
        <pc:picChg chg="del">
          <ac:chgData name="이연재" userId="045bb118-b50f-4c52-b48b-97425183e9ac" providerId="ADAL" clId="{57E157E7-46A2-444A-9586-3EB639AFD1BE}" dt="2024-07-18T00:31:51.250" v="15352" actId="478"/>
          <ac:picMkLst>
            <pc:docMk/>
            <pc:sldMk cId="636387563" sldId="1021"/>
            <ac:picMk id="14" creationId="{33BF0BD6-662E-E37B-105B-7E95DEA623AB}"/>
          </ac:picMkLst>
        </pc:picChg>
        <pc:picChg chg="add mod">
          <ac:chgData name="이연재" userId="045bb118-b50f-4c52-b48b-97425183e9ac" providerId="ADAL" clId="{57E157E7-46A2-444A-9586-3EB639AFD1BE}" dt="2024-07-18T00:33:25.058" v="15442"/>
          <ac:picMkLst>
            <pc:docMk/>
            <pc:sldMk cId="636387563" sldId="1021"/>
            <ac:picMk id="15" creationId="{292BDA75-EFBB-4649-ABDD-863A3F67A4D4}"/>
          </ac:picMkLst>
        </pc:picChg>
      </pc:sldChg>
      <pc:sldChg chg="modSp add mod ord">
        <pc:chgData name="이연재" userId="045bb118-b50f-4c52-b48b-97425183e9ac" providerId="ADAL" clId="{57E157E7-46A2-444A-9586-3EB639AFD1BE}" dt="2024-07-18T00:46:16.285" v="15578"/>
        <pc:sldMkLst>
          <pc:docMk/>
          <pc:sldMk cId="1969045653" sldId="1022"/>
        </pc:sldMkLst>
        <pc:spChg chg="mod">
          <ac:chgData name="이연재" userId="045bb118-b50f-4c52-b48b-97425183e9ac" providerId="ADAL" clId="{57E157E7-46A2-444A-9586-3EB639AFD1BE}" dt="2024-07-18T00:46:03.811" v="15566"/>
          <ac:spMkLst>
            <pc:docMk/>
            <pc:sldMk cId="1969045653" sldId="1022"/>
            <ac:spMk id="5" creationId="{2C4FD8BC-FD84-4792-9003-EE70E69AAC64}"/>
          </ac:spMkLst>
        </pc:spChg>
        <pc:spChg chg="mod">
          <ac:chgData name="이연재" userId="045bb118-b50f-4c52-b48b-97425183e9ac" providerId="ADAL" clId="{57E157E7-46A2-444A-9586-3EB639AFD1BE}" dt="2024-07-18T00:46:07.643" v="15571"/>
          <ac:spMkLst>
            <pc:docMk/>
            <pc:sldMk cId="1969045653" sldId="1022"/>
            <ac:spMk id="6" creationId="{3B1A671F-4B50-48C5-BB40-6F7DC56BC18C}"/>
          </ac:spMkLst>
        </pc:spChg>
        <pc:spChg chg="mod">
          <ac:chgData name="이연재" userId="045bb118-b50f-4c52-b48b-97425183e9ac" providerId="ADAL" clId="{57E157E7-46A2-444A-9586-3EB639AFD1BE}" dt="2024-07-18T00:46:16.285" v="15578"/>
          <ac:spMkLst>
            <pc:docMk/>
            <pc:sldMk cId="1969045653" sldId="1022"/>
            <ac:spMk id="7" creationId="{0C81DD60-D84B-4D3C-8F3E-7D0E22E11300}"/>
          </ac:spMkLst>
        </pc:spChg>
        <pc:spChg chg="mod">
          <ac:chgData name="이연재" userId="045bb118-b50f-4c52-b48b-97425183e9ac" providerId="ADAL" clId="{57E157E7-46A2-444A-9586-3EB639AFD1BE}" dt="2024-07-18T00:45:40.350" v="15556"/>
          <ac:spMkLst>
            <pc:docMk/>
            <pc:sldMk cId="1969045653" sldId="1022"/>
            <ac:spMk id="11" creationId="{63326F73-BBCD-4955-8B15-F6D9CEAD1B35}"/>
          </ac:spMkLst>
        </pc:spChg>
        <pc:grpChg chg="mod">
          <ac:chgData name="이연재" userId="045bb118-b50f-4c52-b48b-97425183e9ac" providerId="ADAL" clId="{57E157E7-46A2-444A-9586-3EB639AFD1BE}" dt="2024-07-18T00:45:50.777" v="15561" actId="1076"/>
          <ac:grpSpMkLst>
            <pc:docMk/>
            <pc:sldMk cId="1969045653" sldId="1022"/>
            <ac:grpSpMk id="8" creationId="{A41AD608-25AA-E409-7522-82C8532F8751}"/>
          </ac:grpSpMkLst>
        </pc:grpChg>
        <pc:grpChg chg="mod">
          <ac:chgData name="이연재" userId="045bb118-b50f-4c52-b48b-97425183e9ac" providerId="ADAL" clId="{57E157E7-46A2-444A-9586-3EB639AFD1BE}" dt="2024-07-18T00:45:50.777" v="15561" actId="1076"/>
          <ac:grpSpMkLst>
            <pc:docMk/>
            <pc:sldMk cId="1969045653" sldId="1022"/>
            <ac:grpSpMk id="12" creationId="{0D0B6B4F-0C4B-A63B-D36A-F0C1785D52AD}"/>
          </ac:grpSpMkLst>
        </pc:grpChg>
      </pc:sldChg>
      <pc:sldChg chg="addSp delSp modSp add mod">
        <pc:chgData name="이연재" userId="045bb118-b50f-4c52-b48b-97425183e9ac" providerId="ADAL" clId="{57E157E7-46A2-444A-9586-3EB639AFD1BE}" dt="2024-07-18T05:11:51.540" v="15926" actId="20577"/>
        <pc:sldMkLst>
          <pc:docMk/>
          <pc:sldMk cId="345747114" sldId="1023"/>
        </pc:sldMkLst>
        <pc:spChg chg="mod">
          <ac:chgData name="이연재" userId="045bb118-b50f-4c52-b48b-97425183e9ac" providerId="ADAL" clId="{57E157E7-46A2-444A-9586-3EB639AFD1BE}" dt="2024-07-18T05:11:51.540" v="15926" actId="20577"/>
          <ac:spMkLst>
            <pc:docMk/>
            <pc:sldMk cId="345747114" sldId="1023"/>
            <ac:spMk id="3" creationId="{AD0E5BD6-FD95-4399-D135-DF12B14B1A7E}"/>
          </ac:spMkLst>
        </pc:spChg>
        <pc:spChg chg="mod">
          <ac:chgData name="이연재" userId="045bb118-b50f-4c52-b48b-97425183e9ac" providerId="ADAL" clId="{57E157E7-46A2-444A-9586-3EB639AFD1BE}" dt="2024-07-18T04:52:06.514" v="15580"/>
          <ac:spMkLst>
            <pc:docMk/>
            <pc:sldMk cId="345747114" sldId="1023"/>
            <ac:spMk id="4" creationId="{0047C735-0ED9-856D-C2EF-73E3B72DD54A}"/>
          </ac:spMkLst>
        </pc:spChg>
        <pc:spChg chg="mod">
          <ac:chgData name="이연재" userId="045bb118-b50f-4c52-b48b-97425183e9ac" providerId="ADAL" clId="{57E157E7-46A2-444A-9586-3EB639AFD1BE}" dt="2024-07-18T04:55:44.351" v="15787"/>
          <ac:spMkLst>
            <pc:docMk/>
            <pc:sldMk cId="345747114" sldId="1023"/>
            <ac:spMk id="5" creationId="{350ABB39-5A11-90C5-EFE2-8B8964E719E8}"/>
          </ac:spMkLst>
        </pc:spChg>
        <pc:spChg chg="mod">
          <ac:chgData name="이연재" userId="045bb118-b50f-4c52-b48b-97425183e9ac" providerId="ADAL" clId="{57E157E7-46A2-444A-9586-3EB639AFD1BE}" dt="2024-07-18T04:55:48.008" v="15792"/>
          <ac:spMkLst>
            <pc:docMk/>
            <pc:sldMk cId="345747114" sldId="1023"/>
            <ac:spMk id="6" creationId="{B192812B-1A15-AF96-6607-056DCBBC7C1A}"/>
          </ac:spMkLst>
        </pc:spChg>
        <pc:spChg chg="mod">
          <ac:chgData name="이연재" userId="045bb118-b50f-4c52-b48b-97425183e9ac" providerId="ADAL" clId="{57E157E7-46A2-444A-9586-3EB639AFD1BE}" dt="2024-07-18T04:55:52.290" v="15797"/>
          <ac:spMkLst>
            <pc:docMk/>
            <pc:sldMk cId="345747114" sldId="1023"/>
            <ac:spMk id="7" creationId="{092FE5A2-990A-EEFF-9134-440EA489C841}"/>
          </ac:spMkLst>
        </pc:spChg>
        <pc:spChg chg="del">
          <ac:chgData name="이연재" userId="045bb118-b50f-4c52-b48b-97425183e9ac" providerId="ADAL" clId="{57E157E7-46A2-444A-9586-3EB639AFD1BE}" dt="2024-07-18T04:52:35.979" v="15674" actId="478"/>
          <ac:spMkLst>
            <pc:docMk/>
            <pc:sldMk cId="345747114" sldId="1023"/>
            <ac:spMk id="10" creationId="{9BDD59ED-DB82-99BB-54D5-0DD5B537DBC2}"/>
          </ac:spMkLst>
        </pc:spChg>
        <pc:spChg chg="add mod">
          <ac:chgData name="이연재" userId="045bb118-b50f-4c52-b48b-97425183e9ac" providerId="ADAL" clId="{57E157E7-46A2-444A-9586-3EB639AFD1BE}" dt="2024-07-18T04:54:04.557" v="15782" actId="14100"/>
          <ac:spMkLst>
            <pc:docMk/>
            <pc:sldMk cId="345747114" sldId="1023"/>
            <ac:spMk id="12" creationId="{59E7EEDF-D6C4-676E-BE57-944D0F8C1C58}"/>
          </ac:spMkLst>
        </pc:spChg>
        <pc:spChg chg="mod">
          <ac:chgData name="이연재" userId="045bb118-b50f-4c52-b48b-97425183e9ac" providerId="ADAL" clId="{57E157E7-46A2-444A-9586-3EB639AFD1BE}" dt="2024-07-18T04:53:47.221" v="15735"/>
          <ac:spMkLst>
            <pc:docMk/>
            <pc:sldMk cId="345747114" sldId="1023"/>
            <ac:spMk id="16" creationId="{F73A5A58-F11C-D111-5C9A-1B9389573DA6}"/>
          </ac:spMkLst>
        </pc:spChg>
        <pc:picChg chg="del">
          <ac:chgData name="이연재" userId="045bb118-b50f-4c52-b48b-97425183e9ac" providerId="ADAL" clId="{57E157E7-46A2-444A-9586-3EB639AFD1BE}" dt="2024-07-18T04:52:35.360" v="15673" actId="478"/>
          <ac:picMkLst>
            <pc:docMk/>
            <pc:sldMk cId="345747114" sldId="1023"/>
            <ac:picMk id="9" creationId="{2990DC44-38F9-A42A-5675-C88AADA259C4}"/>
          </ac:picMkLst>
        </pc:picChg>
        <pc:picChg chg="add mod modCrop">
          <ac:chgData name="이연재" userId="045bb118-b50f-4c52-b48b-97425183e9ac" providerId="ADAL" clId="{57E157E7-46A2-444A-9586-3EB639AFD1BE}" dt="2024-07-18T04:53:21.770" v="15685" actId="1076"/>
          <ac:picMkLst>
            <pc:docMk/>
            <pc:sldMk cId="345747114" sldId="1023"/>
            <ac:picMk id="11" creationId="{8D98BC3B-C77F-9FA8-B25A-C64C86965EAC}"/>
          </ac:picMkLst>
        </pc:picChg>
      </pc:sldChg>
      <pc:sldChg chg="delSp modSp add mod ord">
        <pc:chgData name="이연재" userId="045bb118-b50f-4c52-b48b-97425183e9ac" providerId="ADAL" clId="{57E157E7-46A2-444A-9586-3EB639AFD1BE}" dt="2024-07-18T05:12:08.885" v="15935" actId="20577"/>
        <pc:sldMkLst>
          <pc:docMk/>
          <pc:sldMk cId="53215413" sldId="1024"/>
        </pc:sldMkLst>
        <pc:spChg chg="mod">
          <ac:chgData name="이연재" userId="045bb118-b50f-4c52-b48b-97425183e9ac" providerId="ADAL" clId="{57E157E7-46A2-444A-9586-3EB639AFD1BE}" dt="2024-07-18T05:12:06.841" v="15934" actId="20577"/>
          <ac:spMkLst>
            <pc:docMk/>
            <pc:sldMk cId="53215413" sldId="1024"/>
            <ac:spMk id="5" creationId="{350ABB39-5A11-90C5-EFE2-8B8964E719E8}"/>
          </ac:spMkLst>
        </pc:spChg>
        <pc:spChg chg="mod">
          <ac:chgData name="이연재" userId="045bb118-b50f-4c52-b48b-97425183e9ac" providerId="ADAL" clId="{57E157E7-46A2-444A-9586-3EB639AFD1BE}" dt="2024-07-18T05:12:08.885" v="15935" actId="20577"/>
          <ac:spMkLst>
            <pc:docMk/>
            <pc:sldMk cId="53215413" sldId="1024"/>
            <ac:spMk id="6" creationId="{B192812B-1A15-AF96-6607-056DCBBC7C1A}"/>
          </ac:spMkLst>
        </pc:spChg>
        <pc:spChg chg="mod">
          <ac:chgData name="이연재" userId="045bb118-b50f-4c52-b48b-97425183e9ac" providerId="ADAL" clId="{57E157E7-46A2-444A-9586-3EB639AFD1BE}" dt="2024-07-18T05:11:59.688" v="15931" actId="20577"/>
          <ac:spMkLst>
            <pc:docMk/>
            <pc:sldMk cId="53215413" sldId="1024"/>
            <ac:spMk id="7" creationId="{092FE5A2-990A-EEFF-9134-440EA489C841}"/>
          </ac:spMkLst>
        </pc:spChg>
        <pc:spChg chg="del">
          <ac:chgData name="이연재" userId="045bb118-b50f-4c52-b48b-97425183e9ac" providerId="ADAL" clId="{57E157E7-46A2-444A-9586-3EB639AFD1BE}" dt="2024-07-18T05:11:56.097" v="15929" actId="478"/>
          <ac:spMkLst>
            <pc:docMk/>
            <pc:sldMk cId="53215413" sldId="1024"/>
            <ac:spMk id="12" creationId="{59E7EEDF-D6C4-676E-BE57-944D0F8C1C58}"/>
          </ac:spMkLst>
        </pc:spChg>
        <pc:spChg chg="mod">
          <ac:chgData name="이연재" userId="045bb118-b50f-4c52-b48b-97425183e9ac" providerId="ADAL" clId="{57E157E7-46A2-444A-9586-3EB639AFD1BE}" dt="2024-07-18T05:11:58.502" v="15930" actId="20577"/>
          <ac:spMkLst>
            <pc:docMk/>
            <pc:sldMk cId="53215413" sldId="1024"/>
            <ac:spMk id="16" creationId="{F73A5A58-F11C-D111-5C9A-1B9389573DA6}"/>
          </ac:spMkLst>
        </pc:spChg>
        <pc:picChg chg="del">
          <ac:chgData name="이연재" userId="045bb118-b50f-4c52-b48b-97425183e9ac" providerId="ADAL" clId="{57E157E7-46A2-444A-9586-3EB639AFD1BE}" dt="2024-07-18T05:11:54.953" v="15928" actId="478"/>
          <ac:picMkLst>
            <pc:docMk/>
            <pc:sldMk cId="53215413" sldId="1024"/>
            <ac:picMk id="11" creationId="{8D98BC3B-C77F-9FA8-B25A-C64C86965EAC}"/>
          </ac:picMkLst>
        </pc:picChg>
      </pc:sldChg>
    </pc:docChg>
  </pc:docChgLst>
  <pc:docChgLst>
    <pc:chgData name="김명호" userId="e0d603aa-548e-418b-a070-918475337925" providerId="ADAL" clId="{509D1AAB-D63B-4249-ABEB-4C0873917C66}"/>
    <pc:docChg chg="undo custSel delSld modSld modMainMaster addSection delSection modSection">
      <pc:chgData name="김명호" userId="e0d603aa-548e-418b-a070-918475337925" providerId="ADAL" clId="{509D1AAB-D63B-4249-ABEB-4C0873917C66}" dt="2024-07-03T05:12:53.379" v="191" actId="21"/>
      <pc:docMkLst>
        <pc:docMk/>
      </pc:docMkLst>
      <pc:sldChg chg="addSp delSp modSp mod delCm">
        <pc:chgData name="김명호" userId="e0d603aa-548e-418b-a070-918475337925" providerId="ADAL" clId="{509D1AAB-D63B-4249-ABEB-4C0873917C66}" dt="2024-07-03T05:07:48.928" v="13"/>
        <pc:sldMkLst>
          <pc:docMk/>
          <pc:sldMk cId="663090028" sldId="259"/>
        </pc:sldMkLst>
        <pc:spChg chg="mod">
          <ac:chgData name="김명호" userId="e0d603aa-548e-418b-a070-918475337925" providerId="ADAL" clId="{509D1AAB-D63B-4249-ABEB-4C0873917C66}" dt="2024-07-03T05:07:45.270" v="12" actId="20577"/>
          <ac:spMkLst>
            <pc:docMk/>
            <pc:sldMk cId="663090028" sldId="259"/>
            <ac:spMk id="3" creationId="{95F57DC9-C93A-4186-A70B-EE25477B45C9}"/>
          </ac:spMkLst>
        </pc:spChg>
        <pc:spChg chg="mod">
          <ac:chgData name="김명호" userId="e0d603aa-548e-418b-a070-918475337925" providerId="ADAL" clId="{509D1AAB-D63B-4249-ABEB-4C0873917C66}" dt="2024-07-03T05:07:38.798" v="5"/>
          <ac:spMkLst>
            <pc:docMk/>
            <pc:sldMk cId="663090028" sldId="259"/>
            <ac:spMk id="5" creationId="{029A339E-21A1-41D7-8EEF-1BB6F1C3B0B0}"/>
          </ac:spMkLst>
        </pc:spChg>
        <pc:spChg chg="del">
          <ac:chgData name="김명호" userId="e0d603aa-548e-418b-a070-918475337925" providerId="ADAL" clId="{509D1AAB-D63B-4249-ABEB-4C0873917C66}" dt="2024-07-03T05:07:33.427" v="4" actId="478"/>
          <ac:spMkLst>
            <pc:docMk/>
            <pc:sldMk cId="663090028" sldId="259"/>
            <ac:spMk id="11" creationId="{BACC0432-E6AB-4644-AA2A-2F550F5EE037}"/>
          </ac:spMkLst>
        </pc:spChg>
        <pc:picChg chg="add mod">
          <ac:chgData name="김명호" userId="e0d603aa-548e-418b-a070-918475337925" providerId="ADAL" clId="{509D1AAB-D63B-4249-ABEB-4C0873917C66}" dt="2024-07-03T05:07:31.386" v="3"/>
          <ac:picMkLst>
            <pc:docMk/>
            <pc:sldMk cId="663090028" sldId="259"/>
            <ac:picMk id="2" creationId="{F2D2972B-DA0F-81FE-6156-5CF188A02C4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509D1AAB-D63B-4249-ABEB-4C0873917C66}" dt="2024-07-03T05:07:48.928" v="13"/>
              <pc2:cmMkLst xmlns:pc2="http://schemas.microsoft.com/office/powerpoint/2019/9/main/command">
                <pc:docMk/>
                <pc:sldMk cId="663090028" sldId="259"/>
                <pc2:cmMk id="{1B775C5C-08B9-4DCC-A6A7-98C2D6784C87}"/>
              </pc2:cmMkLst>
            </pc226:cmChg>
          </p:ext>
        </pc:extLst>
      </pc:sldChg>
      <pc:sldChg chg="modSp mod">
        <pc:chgData name="김명호" userId="e0d603aa-548e-418b-a070-918475337925" providerId="ADAL" clId="{509D1AAB-D63B-4249-ABEB-4C0873917C66}" dt="2024-07-03T05:09:12.155" v="81" actId="20577"/>
        <pc:sldMkLst>
          <pc:docMk/>
          <pc:sldMk cId="734045540" sldId="262"/>
        </pc:sldMkLst>
        <pc:spChg chg="mod">
          <ac:chgData name="김명호" userId="e0d603aa-548e-418b-a070-918475337925" providerId="ADAL" clId="{509D1AAB-D63B-4249-ABEB-4C0873917C66}" dt="2024-07-03T05:09:12.155" v="81" actId="20577"/>
          <ac:spMkLst>
            <pc:docMk/>
            <pc:sldMk cId="734045540" sldId="262"/>
            <ac:spMk id="6" creationId="{467B09DC-00E1-488A-95EB-DE5320F5DD89}"/>
          </ac:spMkLst>
        </pc:spChg>
      </pc:sldChg>
      <pc:sldChg chg="modSp mod">
        <pc:chgData name="김명호" userId="e0d603aa-548e-418b-a070-918475337925" providerId="ADAL" clId="{509D1AAB-D63B-4249-ABEB-4C0873917C66}" dt="2024-07-03T05:08:21.656" v="62" actId="14734"/>
        <pc:sldMkLst>
          <pc:docMk/>
          <pc:sldMk cId="936676672" sldId="344"/>
        </pc:sldMkLst>
        <pc:graphicFrameChg chg="mod modGraphic">
          <ac:chgData name="김명호" userId="e0d603aa-548e-418b-a070-918475337925" providerId="ADAL" clId="{509D1AAB-D63B-4249-ABEB-4C0873917C66}" dt="2024-07-03T05:08:21.656" v="62" actId="14734"/>
          <ac:graphicFrameMkLst>
            <pc:docMk/>
            <pc:sldMk cId="936676672" sldId="344"/>
            <ac:graphicFrameMk id="7" creationId="{978119AB-B35B-4D30-BA38-8140FAF453A1}"/>
          </ac:graphicFrameMkLst>
        </pc:graphicFrameChg>
      </pc:sldChg>
      <pc:sldChg chg="delSp mod">
        <pc:chgData name="김명호" userId="e0d603aa-548e-418b-a070-918475337925" providerId="ADAL" clId="{509D1AAB-D63B-4249-ABEB-4C0873917C66}" dt="2024-07-03T05:08:41.978" v="66" actId="478"/>
        <pc:sldMkLst>
          <pc:docMk/>
          <pc:sldMk cId="706377792" sldId="346"/>
        </pc:sldMkLst>
        <pc:spChg chg="del">
          <ac:chgData name="김명호" userId="e0d603aa-548e-418b-a070-918475337925" providerId="ADAL" clId="{509D1AAB-D63B-4249-ABEB-4C0873917C66}" dt="2024-07-03T05:08:41.978" v="66" actId="478"/>
          <ac:spMkLst>
            <pc:docMk/>
            <pc:sldMk cId="706377792" sldId="346"/>
            <ac:spMk id="6" creationId="{49B3A41B-7085-4F36-BC3E-87EFFE5DE388}"/>
          </ac:spMkLst>
        </pc:spChg>
      </pc:sldChg>
      <pc:sldChg chg="del">
        <pc:chgData name="김명호" userId="e0d603aa-548e-418b-a070-918475337925" providerId="ADAL" clId="{509D1AAB-D63B-4249-ABEB-4C0873917C66}" dt="2024-07-03T05:09:05.396" v="79" actId="47"/>
        <pc:sldMkLst>
          <pc:docMk/>
          <pc:sldMk cId="2167379269" sldId="347"/>
        </pc:sldMkLst>
      </pc:sldChg>
      <pc:sldChg chg="delSp mod">
        <pc:chgData name="김명호" userId="e0d603aa-548e-418b-a070-918475337925" providerId="ADAL" clId="{509D1AAB-D63B-4249-ABEB-4C0873917C66}" dt="2024-07-03T05:08:57.422" v="74" actId="478"/>
        <pc:sldMkLst>
          <pc:docMk/>
          <pc:sldMk cId="2527696002" sldId="359"/>
        </pc:sldMkLst>
        <pc:spChg chg="del">
          <ac:chgData name="김명호" userId="e0d603aa-548e-418b-a070-918475337925" providerId="ADAL" clId="{509D1AAB-D63B-4249-ABEB-4C0873917C66}" dt="2024-07-03T05:08:57.422" v="74" actId="478"/>
          <ac:spMkLst>
            <pc:docMk/>
            <pc:sldMk cId="2527696002" sldId="359"/>
            <ac:spMk id="17" creationId="{C8207468-AA09-4FEF-B030-42739E4F3D2D}"/>
          </ac:spMkLst>
        </pc:spChg>
      </pc:sldChg>
      <pc:sldChg chg="delSp modSp mod">
        <pc:chgData name="김명호" userId="e0d603aa-548e-418b-a070-918475337925" providerId="ADAL" clId="{509D1AAB-D63B-4249-ABEB-4C0873917C66}" dt="2024-07-03T05:11:23.606" v="119" actId="20577"/>
        <pc:sldMkLst>
          <pc:docMk/>
          <pc:sldMk cId="1687266130" sldId="362"/>
        </pc:sldMkLst>
        <pc:spChg chg="mod">
          <ac:chgData name="김명호" userId="e0d603aa-548e-418b-a070-918475337925" providerId="ADAL" clId="{509D1AAB-D63B-4249-ABEB-4C0873917C66}" dt="2024-07-03T05:10:43.363" v="104" actId="20577"/>
          <ac:spMkLst>
            <pc:docMk/>
            <pc:sldMk cId="1687266130" sldId="362"/>
            <ac:spMk id="6" creationId="{DEC948E3-FBF5-45EE-B6C5-B3EBDB6CD957}"/>
          </ac:spMkLst>
        </pc:spChg>
        <pc:spChg chg="mod">
          <ac:chgData name="김명호" userId="e0d603aa-548e-418b-a070-918475337925" providerId="ADAL" clId="{509D1AAB-D63B-4249-ABEB-4C0873917C66}" dt="2024-07-03T05:11:05.266" v="109" actId="20577"/>
          <ac:spMkLst>
            <pc:docMk/>
            <pc:sldMk cId="1687266130" sldId="362"/>
            <ac:spMk id="19" creationId="{49EB61F0-5091-4064-AF83-C21077B61AEB}"/>
          </ac:spMkLst>
        </pc:spChg>
        <pc:spChg chg="mod">
          <ac:chgData name="김명호" userId="e0d603aa-548e-418b-a070-918475337925" providerId="ADAL" clId="{509D1AAB-D63B-4249-ABEB-4C0873917C66}" dt="2024-07-03T05:11:23.606" v="119" actId="20577"/>
          <ac:spMkLst>
            <pc:docMk/>
            <pc:sldMk cId="1687266130" sldId="362"/>
            <ac:spMk id="24" creationId="{9B295392-FB91-4594-8D67-2C3EFB13B1D7}"/>
          </ac:spMkLst>
        </pc:spChg>
        <pc:grpChg chg="del">
          <ac:chgData name="김명호" userId="e0d603aa-548e-418b-a070-918475337925" providerId="ADAL" clId="{509D1AAB-D63B-4249-ABEB-4C0873917C66}" dt="2024-07-03T05:08:44.702" v="68" actId="478"/>
          <ac:grpSpMkLst>
            <pc:docMk/>
            <pc:sldMk cId="1687266130" sldId="362"/>
            <ac:grpSpMk id="4" creationId="{20B74A17-6670-1B48-A944-CE28EB6EB0A5}"/>
          </ac:grpSpMkLst>
        </pc:grpChg>
      </pc:sldChg>
      <pc:sldChg chg="modSp mod">
        <pc:chgData name="김명호" userId="e0d603aa-548e-418b-a070-918475337925" providerId="ADAL" clId="{509D1AAB-D63B-4249-ABEB-4C0873917C66}" dt="2024-07-03T05:12:53.379" v="191" actId="21"/>
        <pc:sldMkLst>
          <pc:docMk/>
          <pc:sldMk cId="3846560406" sldId="365"/>
        </pc:sldMkLst>
        <pc:spChg chg="mod">
          <ac:chgData name="김명호" userId="e0d603aa-548e-418b-a070-918475337925" providerId="ADAL" clId="{509D1AAB-D63B-4249-ABEB-4C0873917C66}" dt="2024-07-03T05:12:53.379" v="191" actId="21"/>
          <ac:spMkLst>
            <pc:docMk/>
            <pc:sldMk cId="3846560406" sldId="365"/>
            <ac:spMk id="6" creationId="{467B09DC-00E1-488A-95EB-DE5320F5DD89}"/>
          </ac:spMkLst>
        </pc:spChg>
      </pc:sldChg>
      <pc:sldChg chg="del">
        <pc:chgData name="김명호" userId="e0d603aa-548e-418b-a070-918475337925" providerId="ADAL" clId="{509D1AAB-D63B-4249-ABEB-4C0873917C66}" dt="2024-07-03T05:11:48.556" v="120" actId="47"/>
        <pc:sldMkLst>
          <pc:docMk/>
          <pc:sldMk cId="2283587646" sldId="366"/>
        </pc:sldMkLst>
      </pc:sldChg>
      <pc:sldChg chg="del">
        <pc:chgData name="김명호" userId="e0d603aa-548e-418b-a070-918475337925" providerId="ADAL" clId="{509D1AAB-D63B-4249-ABEB-4C0873917C66}" dt="2024-07-03T05:11:58.951" v="124" actId="18676"/>
        <pc:sldMkLst>
          <pc:docMk/>
          <pc:sldMk cId="1242177877" sldId="370"/>
        </pc:sldMkLst>
      </pc:sldChg>
      <pc:sldChg chg="delSp mod">
        <pc:chgData name="김명호" userId="e0d603aa-548e-418b-a070-918475337925" providerId="ADAL" clId="{509D1AAB-D63B-4249-ABEB-4C0873917C66}" dt="2024-07-03T05:08:43.381" v="67" actId="478"/>
        <pc:sldMkLst>
          <pc:docMk/>
          <pc:sldMk cId="3748167120" sldId="376"/>
        </pc:sldMkLst>
        <pc:spChg chg="del">
          <ac:chgData name="김명호" userId="e0d603aa-548e-418b-a070-918475337925" providerId="ADAL" clId="{509D1AAB-D63B-4249-ABEB-4C0873917C66}" dt="2024-07-03T05:08:43.381" v="67" actId="478"/>
          <ac:spMkLst>
            <pc:docMk/>
            <pc:sldMk cId="3748167120" sldId="376"/>
            <ac:spMk id="4" creationId="{7274193F-DC20-4BC5-BE77-585CDD86579C}"/>
          </ac:spMkLst>
        </pc:spChg>
      </pc:sldChg>
      <pc:sldChg chg="del">
        <pc:chgData name="김명호" userId="e0d603aa-548e-418b-a070-918475337925" providerId="ADAL" clId="{509D1AAB-D63B-4249-ABEB-4C0873917C66}" dt="2024-07-03T05:11:58.951" v="124" actId="18676"/>
        <pc:sldMkLst>
          <pc:docMk/>
          <pc:sldMk cId="717341439" sldId="388"/>
        </pc:sldMkLst>
      </pc:sldChg>
      <pc:sldChg chg="modSp mod">
        <pc:chgData name="김명호" userId="e0d603aa-548e-418b-a070-918475337925" providerId="ADAL" clId="{509D1AAB-D63B-4249-ABEB-4C0873917C66}" dt="2024-07-03T05:12:03.993" v="125" actId="20577"/>
        <pc:sldMkLst>
          <pc:docMk/>
          <pc:sldMk cId="438729540" sldId="390"/>
        </pc:sldMkLst>
        <pc:spChg chg="mod">
          <ac:chgData name="김명호" userId="e0d603aa-548e-418b-a070-918475337925" providerId="ADAL" clId="{509D1AAB-D63B-4249-ABEB-4C0873917C66}" dt="2024-07-03T05:12:03.993" v="125" actId="20577"/>
          <ac:spMkLst>
            <pc:docMk/>
            <pc:sldMk cId="438729540" sldId="390"/>
            <ac:spMk id="2" creationId="{DC8B0B2E-051C-4693-AC44-65BE8AE195C5}"/>
          </ac:spMkLst>
        </pc:spChg>
      </pc:sldChg>
      <pc:sldChg chg="del">
        <pc:chgData name="김명호" userId="e0d603aa-548e-418b-a070-918475337925" providerId="ADAL" clId="{509D1AAB-D63B-4249-ABEB-4C0873917C66}" dt="2024-07-03T05:08:29.838" v="63" actId="18676"/>
        <pc:sldMkLst>
          <pc:docMk/>
          <pc:sldMk cId="2398833664" sldId="394"/>
        </pc:sldMkLst>
      </pc:sldChg>
      <pc:sldChg chg="del">
        <pc:chgData name="김명호" userId="e0d603aa-548e-418b-a070-918475337925" providerId="ADAL" clId="{509D1AAB-D63B-4249-ABEB-4C0873917C66}" dt="2024-07-03T05:08:29.838" v="63" actId="18676"/>
        <pc:sldMkLst>
          <pc:docMk/>
          <pc:sldMk cId="1275645984" sldId="395"/>
        </pc:sldMkLst>
      </pc:sldChg>
      <pc:sldChg chg="del">
        <pc:chgData name="김명호" userId="e0d603aa-548e-418b-a070-918475337925" providerId="ADAL" clId="{509D1AAB-D63B-4249-ABEB-4C0873917C66}" dt="2024-07-03T05:08:54.484" v="73" actId="47"/>
        <pc:sldMkLst>
          <pc:docMk/>
          <pc:sldMk cId="2385829466" sldId="718"/>
        </pc:sldMkLst>
      </pc:sldChg>
      <pc:sldChg chg="del">
        <pc:chgData name="김명호" userId="e0d603aa-548e-418b-a070-918475337925" providerId="ADAL" clId="{509D1AAB-D63B-4249-ABEB-4C0873917C66}" dt="2024-07-03T05:08:48.456" v="69" actId="47"/>
        <pc:sldMkLst>
          <pc:docMk/>
          <pc:sldMk cId="3791663613" sldId="889"/>
        </pc:sldMkLst>
      </pc:sldChg>
      <pc:sldChg chg="del">
        <pc:chgData name="김명호" userId="e0d603aa-548e-418b-a070-918475337925" providerId="ADAL" clId="{509D1AAB-D63B-4249-ABEB-4C0873917C66}" dt="2024-07-03T05:08:49" v="70" actId="47"/>
        <pc:sldMkLst>
          <pc:docMk/>
          <pc:sldMk cId="251407273" sldId="890"/>
        </pc:sldMkLst>
      </pc:sldChg>
      <pc:sldChg chg="del">
        <pc:chgData name="김명호" userId="e0d603aa-548e-418b-a070-918475337925" providerId="ADAL" clId="{509D1AAB-D63B-4249-ABEB-4C0873917C66}" dt="2024-07-03T05:09:01.283" v="76" actId="47"/>
        <pc:sldMkLst>
          <pc:docMk/>
          <pc:sldMk cId="1638528583" sldId="895"/>
        </pc:sldMkLst>
      </pc:sldChg>
      <pc:sldChg chg="del">
        <pc:chgData name="김명호" userId="e0d603aa-548e-418b-a070-918475337925" providerId="ADAL" clId="{509D1AAB-D63B-4249-ABEB-4C0873917C66}" dt="2024-07-03T05:11:58.951" v="124" actId="18676"/>
        <pc:sldMkLst>
          <pc:docMk/>
          <pc:sldMk cId="646722219" sldId="896"/>
        </pc:sldMkLst>
      </pc:sldChg>
      <pc:sldChg chg="del">
        <pc:chgData name="김명호" userId="e0d603aa-548e-418b-a070-918475337925" providerId="ADAL" clId="{509D1AAB-D63B-4249-ABEB-4C0873917C66}" dt="2024-07-03T05:11:58.951" v="124" actId="18676"/>
        <pc:sldMkLst>
          <pc:docMk/>
          <pc:sldMk cId="2654293709" sldId="897"/>
        </pc:sldMkLst>
      </pc:sldChg>
      <pc:sldChg chg="del">
        <pc:chgData name="김명호" userId="e0d603aa-548e-418b-a070-918475337925" providerId="ADAL" clId="{509D1AAB-D63B-4249-ABEB-4C0873917C66}" dt="2024-07-03T05:08:35.930" v="64" actId="47"/>
        <pc:sldMkLst>
          <pc:docMk/>
          <pc:sldMk cId="442795413" sldId="901"/>
        </pc:sldMkLst>
      </pc:sldChg>
      <pc:sldChg chg="del">
        <pc:chgData name="김명호" userId="e0d603aa-548e-418b-a070-918475337925" providerId="ADAL" clId="{509D1AAB-D63B-4249-ABEB-4C0873917C66}" dt="2024-07-03T05:08:37.618" v="65" actId="47"/>
        <pc:sldMkLst>
          <pc:docMk/>
          <pc:sldMk cId="1768401518" sldId="902"/>
        </pc:sldMkLst>
      </pc:sldChg>
      <pc:sldChg chg="del">
        <pc:chgData name="김명호" userId="e0d603aa-548e-418b-a070-918475337925" providerId="ADAL" clId="{509D1AAB-D63B-4249-ABEB-4C0873917C66}" dt="2024-07-03T05:11:50.681" v="121" actId="47"/>
        <pc:sldMkLst>
          <pc:docMk/>
          <pc:sldMk cId="3396898265" sldId="905"/>
        </pc:sldMkLst>
      </pc:sldChg>
      <pc:sldChg chg="del">
        <pc:chgData name="김명호" userId="e0d603aa-548e-418b-a070-918475337925" providerId="ADAL" clId="{509D1AAB-D63B-4249-ABEB-4C0873917C66}" dt="2024-07-03T05:09:00.197" v="75" actId="47"/>
        <pc:sldMkLst>
          <pc:docMk/>
          <pc:sldMk cId="1489272020" sldId="906"/>
        </pc:sldMkLst>
      </pc:sldChg>
      <pc:sldChg chg="del">
        <pc:chgData name="김명호" userId="e0d603aa-548e-418b-a070-918475337925" providerId="ADAL" clId="{509D1AAB-D63B-4249-ABEB-4C0873917C66}" dt="2024-07-03T05:08:29.838" v="63" actId="18676"/>
        <pc:sldMkLst>
          <pc:docMk/>
          <pc:sldMk cId="1439244457" sldId="908"/>
        </pc:sldMkLst>
      </pc:sldChg>
      <pc:sldChg chg="del">
        <pc:chgData name="김명호" userId="e0d603aa-548e-418b-a070-918475337925" providerId="ADAL" clId="{509D1AAB-D63B-4249-ABEB-4C0873917C66}" dt="2024-07-03T05:08:29.838" v="63" actId="18676"/>
        <pc:sldMkLst>
          <pc:docMk/>
          <pc:sldMk cId="2645421973" sldId="909"/>
        </pc:sldMkLst>
      </pc:sldChg>
      <pc:sldChg chg="del">
        <pc:chgData name="김명호" userId="e0d603aa-548e-418b-a070-918475337925" providerId="ADAL" clId="{509D1AAB-D63B-4249-ABEB-4C0873917C66}" dt="2024-07-03T05:08:29.838" v="63" actId="18676"/>
        <pc:sldMkLst>
          <pc:docMk/>
          <pc:sldMk cId="1833628790" sldId="910"/>
        </pc:sldMkLst>
      </pc:sldChg>
      <pc:sldChg chg="del">
        <pc:chgData name="김명호" userId="e0d603aa-548e-418b-a070-918475337925" providerId="ADAL" clId="{509D1AAB-D63B-4249-ABEB-4C0873917C66}" dt="2024-07-03T05:08:29.838" v="63" actId="18676"/>
        <pc:sldMkLst>
          <pc:docMk/>
          <pc:sldMk cId="1426569755" sldId="911"/>
        </pc:sldMkLst>
      </pc:sldChg>
      <pc:sldChg chg="del">
        <pc:chgData name="김명호" userId="e0d603aa-548e-418b-a070-918475337925" providerId="ADAL" clId="{509D1AAB-D63B-4249-ABEB-4C0873917C66}" dt="2024-07-03T05:08:29.838" v="63" actId="18676"/>
        <pc:sldMkLst>
          <pc:docMk/>
          <pc:sldMk cId="1202971096" sldId="912"/>
        </pc:sldMkLst>
      </pc:sldChg>
      <pc:sldChg chg="del">
        <pc:chgData name="김명호" userId="e0d603aa-548e-418b-a070-918475337925" providerId="ADAL" clId="{509D1AAB-D63B-4249-ABEB-4C0873917C66}" dt="2024-07-03T05:08:29.838" v="63" actId="18676"/>
        <pc:sldMkLst>
          <pc:docMk/>
          <pc:sldMk cId="2249052406" sldId="913"/>
        </pc:sldMkLst>
      </pc:sldChg>
      <pc:sldChg chg="del">
        <pc:chgData name="김명호" userId="e0d603aa-548e-418b-a070-918475337925" providerId="ADAL" clId="{509D1AAB-D63B-4249-ABEB-4C0873917C66}" dt="2024-07-03T05:08:29.838" v="63" actId="18676"/>
        <pc:sldMkLst>
          <pc:docMk/>
          <pc:sldMk cId="1089260917" sldId="2163"/>
        </pc:sldMkLst>
      </pc:sldChg>
      <pc:sldChg chg="del">
        <pc:chgData name="김명호" userId="e0d603aa-548e-418b-a070-918475337925" providerId="ADAL" clId="{509D1AAB-D63B-4249-ABEB-4C0873917C66}" dt="2024-07-03T05:08:29.838" v="63" actId="18676"/>
        <pc:sldMkLst>
          <pc:docMk/>
          <pc:sldMk cId="2519873808" sldId="2164"/>
        </pc:sldMkLst>
      </pc:sldChg>
      <pc:sldChg chg="del">
        <pc:chgData name="김명호" userId="e0d603aa-548e-418b-a070-918475337925" providerId="ADAL" clId="{509D1AAB-D63B-4249-ABEB-4C0873917C66}" dt="2024-07-03T05:07:25.958" v="2" actId="18676"/>
        <pc:sldMkLst>
          <pc:docMk/>
          <pc:sldMk cId="3189437273" sldId="2165"/>
        </pc:sldMkLst>
      </pc:sldChg>
      <pc:sldChg chg="del">
        <pc:chgData name="김명호" userId="e0d603aa-548e-418b-a070-918475337925" providerId="ADAL" clId="{509D1AAB-D63B-4249-ABEB-4C0873917C66}" dt="2024-07-03T05:08:53.741" v="71" actId="47"/>
        <pc:sldMkLst>
          <pc:docMk/>
          <pc:sldMk cId="3423307795" sldId="2166"/>
        </pc:sldMkLst>
      </pc:sldChg>
      <pc:sldChg chg="del">
        <pc:chgData name="김명호" userId="e0d603aa-548e-418b-a070-918475337925" providerId="ADAL" clId="{509D1AAB-D63B-4249-ABEB-4C0873917C66}" dt="2024-07-03T05:08:54.115" v="72" actId="47"/>
        <pc:sldMkLst>
          <pc:docMk/>
          <pc:sldMk cId="736216040" sldId="2167"/>
        </pc:sldMkLst>
      </pc:sldChg>
      <pc:sldChg chg="del">
        <pc:chgData name="김명호" userId="e0d603aa-548e-418b-a070-918475337925" providerId="ADAL" clId="{509D1AAB-D63B-4249-ABEB-4C0873917C66}" dt="2024-07-03T05:11:51.162" v="122" actId="47"/>
        <pc:sldMkLst>
          <pc:docMk/>
          <pc:sldMk cId="2224901114" sldId="2168"/>
        </pc:sldMkLst>
      </pc:sldChg>
      <pc:sldChg chg="del">
        <pc:chgData name="김명호" userId="e0d603aa-548e-418b-a070-918475337925" providerId="ADAL" clId="{509D1AAB-D63B-4249-ABEB-4C0873917C66}" dt="2024-07-03T05:11:51.387" v="123" actId="47"/>
        <pc:sldMkLst>
          <pc:docMk/>
          <pc:sldMk cId="2592453981" sldId="2169"/>
        </pc:sldMkLst>
      </pc:sldChg>
      <pc:sldChg chg="del">
        <pc:chgData name="김명호" userId="e0d603aa-548e-418b-a070-918475337925" providerId="ADAL" clId="{509D1AAB-D63B-4249-ABEB-4C0873917C66}" dt="2024-07-03T05:09:06.873" v="80" actId="47"/>
        <pc:sldMkLst>
          <pc:docMk/>
          <pc:sldMk cId="2796559809" sldId="2170"/>
        </pc:sldMkLst>
      </pc:sldChg>
      <pc:sldChg chg="del">
        <pc:chgData name="김명호" userId="e0d603aa-548e-418b-a070-918475337925" providerId="ADAL" clId="{509D1AAB-D63B-4249-ABEB-4C0873917C66}" dt="2024-07-03T05:09:02.771" v="77" actId="47"/>
        <pc:sldMkLst>
          <pc:docMk/>
          <pc:sldMk cId="152988516" sldId="2171"/>
        </pc:sldMkLst>
      </pc:sldChg>
      <pc:sldChg chg="del">
        <pc:chgData name="김명호" userId="e0d603aa-548e-418b-a070-918475337925" providerId="ADAL" clId="{509D1AAB-D63B-4249-ABEB-4C0873917C66}" dt="2024-07-03T05:09:03.109" v="78" actId="47"/>
        <pc:sldMkLst>
          <pc:docMk/>
          <pc:sldMk cId="1732120588" sldId="2172"/>
        </pc:sldMkLst>
      </pc:sldChg>
      <pc:sldChg chg="del">
        <pc:chgData name="김명호" userId="e0d603aa-548e-418b-a070-918475337925" providerId="ADAL" clId="{509D1AAB-D63B-4249-ABEB-4C0873917C66}" dt="2024-07-03T05:07:25.958" v="2" actId="18676"/>
        <pc:sldMkLst>
          <pc:docMk/>
          <pc:sldMk cId="3909875581" sldId="2173"/>
        </pc:sldMkLst>
      </pc:sldChg>
      <pc:sldMasterChg chg="modSp mod">
        <pc:chgData name="김명호" userId="e0d603aa-548e-418b-a070-918475337925" providerId="ADAL" clId="{509D1AAB-D63B-4249-ABEB-4C0873917C66}" dt="2024-07-03T05:12:39.607" v="190"/>
        <pc:sldMasterMkLst>
          <pc:docMk/>
          <pc:sldMasterMk cId="3730080836" sldId="2147483700"/>
        </pc:sldMasterMkLst>
        <pc:spChg chg="mod">
          <ac:chgData name="김명호" userId="e0d603aa-548e-418b-a070-918475337925" providerId="ADAL" clId="{509D1AAB-D63B-4249-ABEB-4C0873917C66}" dt="2024-07-03T05:12:39.607" v="190"/>
          <ac:spMkLst>
            <pc:docMk/>
            <pc:sldMasterMk cId="3730080836" sldId="2147483700"/>
            <ac:spMk id="5" creationId="{49D477C1-B80A-436A-873B-8939B1660757}"/>
          </ac:spMkLst>
        </pc:spChg>
      </pc:sldMasterChg>
    </pc:docChg>
  </pc:docChgLst>
  <pc:docChgLst>
    <pc:chgData name="이연재" userId="045bb118-b50f-4c52-b48b-97425183e9ac" providerId="ADAL" clId="{3BA61E09-F31B-493B-BEA4-5419CB413605}"/>
    <pc:docChg chg="undo redo custSel addSld delSld modSld sldOrd modMainMaster addSection modSection">
      <pc:chgData name="이연재" userId="045bb118-b50f-4c52-b48b-97425183e9ac" providerId="ADAL" clId="{3BA61E09-F31B-493B-BEA4-5419CB413605}" dt="2024-07-12T08:28:42.735" v="12865" actId="20577"/>
      <pc:docMkLst>
        <pc:docMk/>
      </pc:docMkLst>
      <pc:sldChg chg="modSp">
        <pc:chgData name="이연재" userId="045bb118-b50f-4c52-b48b-97425183e9ac" providerId="ADAL" clId="{3BA61E09-F31B-493B-BEA4-5419CB413605}" dt="2024-07-10T06:22:31.232" v="5"/>
        <pc:sldMkLst>
          <pc:docMk/>
          <pc:sldMk cId="3509287032" sldId="386"/>
        </pc:sldMkLst>
        <pc:spChg chg="mod">
          <ac:chgData name="이연재" userId="045bb118-b50f-4c52-b48b-97425183e9ac" providerId="ADAL" clId="{3BA61E09-F31B-493B-BEA4-5419CB413605}" dt="2024-07-10T06:22:28.331" v="4"/>
          <ac:spMkLst>
            <pc:docMk/>
            <pc:sldMk cId="3509287032" sldId="386"/>
            <ac:spMk id="11" creationId="{0A7EAA99-E5C9-47AE-8715-60E3D536504B}"/>
          </ac:spMkLst>
        </pc:spChg>
        <pc:cxnChg chg="mod">
          <ac:chgData name="이연재" userId="045bb118-b50f-4c52-b48b-97425183e9ac" providerId="ADAL" clId="{3BA61E09-F31B-493B-BEA4-5419CB413605}" dt="2024-07-10T06:22:31.232" v="5"/>
          <ac:cxnSpMkLst>
            <pc:docMk/>
            <pc:sldMk cId="3509287032" sldId="386"/>
            <ac:cxnSpMk id="29" creationId="{05CCAB73-E912-478A-ABA7-293EB232F6C7}"/>
          </ac:cxnSpMkLst>
        </pc:cxnChg>
      </pc:sldChg>
      <pc:sldChg chg="addSp delSp modSp mod">
        <pc:chgData name="이연재" userId="045bb118-b50f-4c52-b48b-97425183e9ac" providerId="ADAL" clId="{3BA61E09-F31B-493B-BEA4-5419CB413605}" dt="2024-07-12T05:07:00.946" v="6775" actId="20577"/>
        <pc:sldMkLst>
          <pc:docMk/>
          <pc:sldMk cId="438729540" sldId="390"/>
        </pc:sldMkLst>
        <pc:spChg chg="mod">
          <ac:chgData name="이연재" userId="045bb118-b50f-4c52-b48b-97425183e9ac" providerId="ADAL" clId="{3BA61E09-F31B-493B-BEA4-5419CB413605}" dt="2024-07-12T04:45:21.340" v="5667"/>
          <ac:spMkLst>
            <pc:docMk/>
            <pc:sldMk cId="438729540" sldId="390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4:45:24.550" v="5668"/>
          <ac:spMkLst>
            <pc:docMk/>
            <pc:sldMk cId="438729540" sldId="390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07:00.946" v="6775" actId="20577"/>
          <ac:spMkLst>
            <pc:docMk/>
            <pc:sldMk cId="438729540" sldId="390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4:46:44.653" v="5700" actId="20578"/>
          <ac:spMkLst>
            <pc:docMk/>
            <pc:sldMk cId="438729540" sldId="390"/>
            <ac:spMk id="8" creationId="{B309811F-DC6E-4714-80C1-E50EFE876067}"/>
          </ac:spMkLst>
        </pc:spChg>
        <pc:spChg chg="mod">
          <ac:chgData name="이연재" userId="045bb118-b50f-4c52-b48b-97425183e9ac" providerId="ADAL" clId="{3BA61E09-F31B-493B-BEA4-5419CB413605}" dt="2024-07-12T04:47:10.959" v="5721" actId="20577"/>
          <ac:spMkLst>
            <pc:docMk/>
            <pc:sldMk cId="438729540" sldId="390"/>
            <ac:spMk id="10" creationId="{79C0A4CA-5D14-4398-ABB2-949EDA8F0540}"/>
          </ac:spMkLst>
        </pc:spChg>
        <pc:spChg chg="mod">
          <ac:chgData name="이연재" userId="045bb118-b50f-4c52-b48b-97425183e9ac" providerId="ADAL" clId="{3BA61E09-F31B-493B-BEA4-5419CB413605}" dt="2024-07-12T04:48:45.281" v="5899" actId="20577"/>
          <ac:spMkLst>
            <pc:docMk/>
            <pc:sldMk cId="438729540" sldId="390"/>
            <ac:spMk id="11" creationId="{63326F73-BBCD-4955-8B15-F6D9CEAD1B35}"/>
          </ac:spMkLst>
        </pc:spChg>
        <pc:spChg chg="add mod">
          <ac:chgData name="이연재" userId="045bb118-b50f-4c52-b48b-97425183e9ac" providerId="ADAL" clId="{3BA61E09-F31B-493B-BEA4-5419CB413605}" dt="2024-07-10T06:22:42.699" v="22" actId="1035"/>
          <ac:spMkLst>
            <pc:docMk/>
            <pc:sldMk cId="438729540" sldId="390"/>
            <ac:spMk id="13" creationId="{F9232945-203E-5F92-8231-BEFB676F37C8}"/>
          </ac:spMkLst>
        </pc:spChg>
        <pc:grpChg chg="mod">
          <ac:chgData name="이연재" userId="045bb118-b50f-4c52-b48b-97425183e9ac" providerId="ADAL" clId="{3BA61E09-F31B-493B-BEA4-5419CB413605}" dt="2024-07-12T04:48:03.762" v="5811" actId="1076"/>
          <ac:grpSpMkLst>
            <pc:docMk/>
            <pc:sldMk cId="438729540" sldId="390"/>
            <ac:grpSpMk id="12" creationId="{0D0B6B4F-0C4B-A63B-D36A-F0C1785D52AD}"/>
          </ac:grpSpMkLst>
        </pc:grpChg>
        <pc:grpChg chg="del mod">
          <ac:chgData name="이연재" userId="045bb118-b50f-4c52-b48b-97425183e9ac" providerId="ADAL" clId="{3BA61E09-F31B-493B-BEA4-5419CB413605}" dt="2024-07-12T04:48:01.749" v="5810" actId="478"/>
          <ac:grpSpMkLst>
            <pc:docMk/>
            <pc:sldMk cId="438729540" sldId="390"/>
            <ac:grpSpMk id="15" creationId="{F92256EB-8F05-7C0F-D39C-3508F172F1D5}"/>
          </ac:grpSpMkLst>
        </pc:grpChg>
      </pc:sldChg>
      <pc:sldChg chg="addSp modSp mod ord">
        <pc:chgData name="이연재" userId="045bb118-b50f-4c52-b48b-97425183e9ac" providerId="ADAL" clId="{3BA61E09-F31B-493B-BEA4-5419CB413605}" dt="2024-07-10T08:45:46.702" v="1398"/>
        <pc:sldMkLst>
          <pc:docMk/>
          <pc:sldMk cId="1588033579" sldId="888"/>
        </pc:sldMkLst>
        <pc:spChg chg="add mod">
          <ac:chgData name="이연재" userId="045bb118-b50f-4c52-b48b-97425183e9ac" providerId="ADAL" clId="{3BA61E09-F31B-493B-BEA4-5419CB413605}" dt="2024-07-10T06:44:08.215" v="151" actId="1035"/>
          <ac:spMkLst>
            <pc:docMk/>
            <pc:sldMk cId="1588033579" sldId="888"/>
            <ac:spMk id="8" creationId="{549410D0-9FBA-E4B9-3E3E-1F3BB84F67D7}"/>
          </ac:spMkLst>
        </pc:spChg>
      </pc:sldChg>
      <pc:sldChg chg="addSp delSp modSp mod">
        <pc:chgData name="이연재" userId="045bb118-b50f-4c52-b48b-97425183e9ac" providerId="ADAL" clId="{3BA61E09-F31B-493B-BEA4-5419CB413605}" dt="2024-07-12T05:09:42.256" v="7026" actId="20577"/>
        <pc:sldMkLst>
          <pc:docMk/>
          <pc:sldMk cId="1587412095" sldId="889"/>
        </pc:sldMkLst>
        <pc:spChg chg="add del mod">
          <ac:chgData name="이연재" userId="045bb118-b50f-4c52-b48b-97425183e9ac" providerId="ADAL" clId="{3BA61E09-F31B-493B-BEA4-5419CB413605}" dt="2024-07-10T06:22:23.668" v="3" actId="478"/>
          <ac:spMkLst>
            <pc:docMk/>
            <pc:sldMk cId="1587412095" sldId="889"/>
            <ac:spMk id="8" creationId="{AA8B773C-7197-58E2-C411-B90A79A9E6A1}"/>
          </ac:spMkLst>
        </pc:spChg>
        <pc:spChg chg="mod">
          <ac:chgData name="이연재" userId="045bb118-b50f-4c52-b48b-97425183e9ac" providerId="ADAL" clId="{3BA61E09-F31B-493B-BEA4-5419CB413605}" dt="2024-07-12T05:08:49.216" v="6821" actId="20577"/>
          <ac:spMkLst>
            <pc:docMk/>
            <pc:sldMk cId="1587412095" sldId="889"/>
            <ac:spMk id="9" creationId="{0A298CA7-3B81-489A-8F92-5420465F1C8D}"/>
          </ac:spMkLst>
        </pc:spChg>
        <pc:spChg chg="add mod ord">
          <ac:chgData name="이연재" userId="045bb118-b50f-4c52-b48b-97425183e9ac" providerId="ADAL" clId="{3BA61E09-F31B-493B-BEA4-5419CB413605}" dt="2024-07-12T05:08:29.295" v="6804" actId="1035"/>
          <ac:spMkLst>
            <pc:docMk/>
            <pc:sldMk cId="1587412095" sldId="889"/>
            <ac:spMk id="10" creationId="{A7872654-90F3-0490-3A44-4B0EB7749DC4}"/>
          </ac:spMkLst>
        </pc:spChg>
        <pc:spChg chg="mod">
          <ac:chgData name="이연재" userId="045bb118-b50f-4c52-b48b-97425183e9ac" providerId="ADAL" clId="{3BA61E09-F31B-493B-BEA4-5419CB413605}" dt="2024-07-12T05:09:00.329" v="6842" actId="207"/>
          <ac:spMkLst>
            <pc:docMk/>
            <pc:sldMk cId="1587412095" sldId="889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2T05:08:53.838" v="6839" actId="20577"/>
          <ac:spMkLst>
            <pc:docMk/>
            <pc:sldMk cId="1587412095" sldId="889"/>
            <ac:spMk id="15" creationId="{C9C7083A-6027-293B-0748-AF6705D7DA6F}"/>
          </ac:spMkLst>
        </pc:spChg>
        <pc:spChg chg="mod">
          <ac:chgData name="이연재" userId="045bb118-b50f-4c52-b48b-97425183e9ac" providerId="ADAL" clId="{3BA61E09-F31B-493B-BEA4-5419CB413605}" dt="2024-07-12T05:09:42.256" v="7026" actId="20577"/>
          <ac:spMkLst>
            <pc:docMk/>
            <pc:sldMk cId="1587412095" sldId="889"/>
            <ac:spMk id="16" creationId="{E624F30D-0206-5D73-FFF8-4F1DC5CC360F}"/>
          </ac:spMkLst>
        </pc:spChg>
        <pc:grpChg chg="mod">
          <ac:chgData name="이연재" userId="045bb118-b50f-4c52-b48b-97425183e9ac" providerId="ADAL" clId="{3BA61E09-F31B-493B-BEA4-5419CB413605}" dt="2024-07-12T05:08:47.357" v="6808" actId="1076"/>
          <ac:grpSpMkLst>
            <pc:docMk/>
            <pc:sldMk cId="1587412095" sldId="889"/>
            <ac:grpSpMk id="12" creationId="{0D0B6B4F-0C4B-A63B-D36A-F0C1785D52AD}"/>
          </ac:grpSpMkLst>
        </pc:grpChg>
        <pc:grpChg chg="add mod">
          <ac:chgData name="이연재" userId="045bb118-b50f-4c52-b48b-97425183e9ac" providerId="ADAL" clId="{3BA61E09-F31B-493B-BEA4-5419CB413605}" dt="2024-07-12T05:08:51.647" v="6822" actId="571"/>
          <ac:grpSpMkLst>
            <pc:docMk/>
            <pc:sldMk cId="1587412095" sldId="889"/>
            <ac:grpSpMk id="14" creationId="{C7ADCAA2-D3A8-79A3-0454-0E9842ADCAE6}"/>
          </ac:grpSpMkLst>
        </pc:grpChg>
        <pc:picChg chg="add mod">
          <ac:chgData name="이연재" userId="045bb118-b50f-4c52-b48b-97425183e9ac" providerId="ADAL" clId="{3BA61E09-F31B-493B-BEA4-5419CB413605}" dt="2024-07-12T05:08:17.574" v="6785" actId="1076"/>
          <ac:picMkLst>
            <pc:docMk/>
            <pc:sldMk cId="1587412095" sldId="889"/>
            <ac:picMk id="13" creationId="{2E8C4E85-D1AF-D517-9FBE-D47FC97976CD}"/>
          </ac:picMkLst>
        </pc:picChg>
        <pc:picChg chg="del">
          <ac:chgData name="이연재" userId="045bb118-b50f-4c52-b48b-97425183e9ac" providerId="ADAL" clId="{3BA61E09-F31B-493B-BEA4-5419CB413605}" dt="2024-07-12T05:08:09.768" v="6779" actId="478"/>
          <ac:picMkLst>
            <pc:docMk/>
            <pc:sldMk cId="1587412095" sldId="889"/>
            <ac:picMk id="17" creationId="{648701F0-BA36-E9D7-AD83-C6E5EE4E595E}"/>
          </ac:picMkLst>
        </pc:picChg>
      </pc:sldChg>
      <pc:sldChg chg="addSp delSp modSp del mod">
        <pc:chgData name="이연재" userId="045bb118-b50f-4c52-b48b-97425183e9ac" providerId="ADAL" clId="{3BA61E09-F31B-493B-BEA4-5419CB413605}" dt="2024-07-12T08:08:49.301" v="12796" actId="47"/>
        <pc:sldMkLst>
          <pc:docMk/>
          <pc:sldMk cId="2959940089" sldId="891"/>
        </pc:sldMkLst>
        <pc:spChg chg="mod">
          <ac:chgData name="이연재" userId="045bb118-b50f-4c52-b48b-97425183e9ac" providerId="ADAL" clId="{3BA61E09-F31B-493B-BEA4-5419CB413605}" dt="2024-07-11T05:23:24.084" v="3604" actId="20577"/>
          <ac:spMkLst>
            <pc:docMk/>
            <pc:sldMk cId="2959940089" sldId="891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5:23:29.785" v="3612" actId="20577"/>
          <ac:spMkLst>
            <pc:docMk/>
            <pc:sldMk cId="2959940089" sldId="891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16:14.412" v="12192"/>
          <ac:spMkLst>
            <pc:docMk/>
            <pc:sldMk cId="2959940089" sldId="891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16:17.652" v="12193"/>
          <ac:spMkLst>
            <pc:docMk/>
            <pc:sldMk cId="2959940089" sldId="891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1T05:24:49.873" v="3656" actId="20577"/>
          <ac:spMkLst>
            <pc:docMk/>
            <pc:sldMk cId="2959940089" sldId="891"/>
            <ac:spMk id="7" creationId="{0C81DD60-D84B-4D3C-8F3E-7D0E22E11300}"/>
          </ac:spMkLst>
        </pc:spChg>
        <pc:spChg chg="add del mod">
          <ac:chgData name="이연재" userId="045bb118-b50f-4c52-b48b-97425183e9ac" providerId="ADAL" clId="{3BA61E09-F31B-493B-BEA4-5419CB413605}" dt="2024-07-12T08:06:47.946" v="12795" actId="478"/>
          <ac:spMkLst>
            <pc:docMk/>
            <pc:sldMk cId="2959940089" sldId="891"/>
            <ac:spMk id="13" creationId="{1D80FDAF-AC9F-ED45-7074-247C8F1F44F4}"/>
          </ac:spMkLst>
        </pc:spChg>
        <pc:spChg chg="add">
          <ac:chgData name="이연재" userId="045bb118-b50f-4c52-b48b-97425183e9ac" providerId="ADAL" clId="{3BA61E09-F31B-493B-BEA4-5419CB413605}" dt="2024-07-11T05:24:45.606" v="3623" actId="11529"/>
          <ac:spMkLst>
            <pc:docMk/>
            <pc:sldMk cId="2959940089" sldId="891"/>
            <ac:spMk id="16" creationId="{3F52437D-8D16-BE28-1C54-2909A3DCF598}"/>
          </ac:spMkLst>
        </pc:spChg>
        <pc:grpChg chg="mod">
          <ac:chgData name="이연재" userId="045bb118-b50f-4c52-b48b-97425183e9ac" providerId="ADAL" clId="{3BA61E09-F31B-493B-BEA4-5419CB413605}" dt="2024-07-11T05:10:42.628" v="3596" actId="1076"/>
          <ac:grpSpMkLst>
            <pc:docMk/>
            <pc:sldMk cId="2959940089" sldId="891"/>
            <ac:grpSpMk id="12" creationId="{0D0B6B4F-0C4B-A63B-D36A-F0C1785D52AD}"/>
          </ac:grpSpMkLst>
        </pc:grpChg>
        <pc:grpChg chg="mod">
          <ac:chgData name="이연재" userId="045bb118-b50f-4c52-b48b-97425183e9ac" providerId="ADAL" clId="{3BA61E09-F31B-493B-BEA4-5419CB413605}" dt="2024-07-11T05:24:46.066" v="3624" actId="1076"/>
          <ac:grpSpMkLst>
            <pc:docMk/>
            <pc:sldMk cId="2959940089" sldId="891"/>
            <ac:grpSpMk id="15" creationId="{F92256EB-8F05-7C0F-D39C-3508F172F1D5}"/>
          </ac:grpSpMkLst>
        </pc:grpChg>
        <pc:picChg chg="add mod">
          <ac:chgData name="이연재" userId="045bb118-b50f-4c52-b48b-97425183e9ac" providerId="ADAL" clId="{3BA61E09-F31B-493B-BEA4-5419CB413605}" dt="2024-07-11T05:23:52.626" v="3622" actId="1076"/>
          <ac:picMkLst>
            <pc:docMk/>
            <pc:sldMk cId="2959940089" sldId="891"/>
            <ac:picMk id="14" creationId="{CEFE0D6F-32C2-146E-A2FE-19090CFEB5D5}"/>
          </ac:picMkLst>
        </pc:picChg>
      </pc:sldChg>
      <pc:sldChg chg="modSp mod ord">
        <pc:chgData name="이연재" userId="045bb118-b50f-4c52-b48b-97425183e9ac" providerId="ADAL" clId="{3BA61E09-F31B-493B-BEA4-5419CB413605}" dt="2024-07-12T04:42:13.117" v="5608" actId="20577"/>
        <pc:sldMkLst>
          <pc:docMk/>
          <pc:sldMk cId="3081275105" sldId="892"/>
        </pc:sldMkLst>
        <pc:spChg chg="mod">
          <ac:chgData name="이연재" userId="045bb118-b50f-4c52-b48b-97425183e9ac" providerId="ADAL" clId="{3BA61E09-F31B-493B-BEA4-5419CB413605}" dt="2024-07-10T08:38:43.413" v="1371" actId="20577"/>
          <ac:spMkLst>
            <pc:docMk/>
            <pc:sldMk cId="3081275105" sldId="892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4:42:13.117" v="5608" actId="20577"/>
          <ac:spMkLst>
            <pc:docMk/>
            <pc:sldMk cId="3081275105" sldId="892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0T06:44:20.167" v="169" actId="14100"/>
          <ac:spMkLst>
            <pc:docMk/>
            <pc:sldMk cId="3081275105" sldId="892"/>
            <ac:spMk id="16" creationId="{18CD598E-003B-CF1D-98EC-D7ED05430E5E}"/>
          </ac:spMkLst>
        </pc:spChg>
      </pc:sldChg>
      <pc:sldChg chg="addSp delSp modSp mod modClrScheme modShow chgLayout">
        <pc:chgData name="이연재" userId="045bb118-b50f-4c52-b48b-97425183e9ac" providerId="ADAL" clId="{3BA61E09-F31B-493B-BEA4-5419CB413605}" dt="2024-07-10T08:44:52.934" v="1386" actId="729"/>
        <pc:sldMkLst>
          <pc:docMk/>
          <pc:sldMk cId="3307162099" sldId="895"/>
        </pc:sldMkLst>
        <pc:spChg chg="mod ord">
          <ac:chgData name="이연재" userId="045bb118-b50f-4c52-b48b-97425183e9ac" providerId="ADAL" clId="{3BA61E09-F31B-493B-BEA4-5419CB413605}" dt="2024-07-10T06:37:52.600" v="39" actId="700"/>
          <ac:spMkLst>
            <pc:docMk/>
            <pc:sldMk cId="3307162099" sldId="895"/>
            <ac:spMk id="2" creationId="{DC8B0B2E-051C-4693-AC44-65BE8AE195C5}"/>
          </ac:spMkLst>
        </pc:spChg>
        <pc:spChg chg="mod ord">
          <ac:chgData name="이연재" userId="045bb118-b50f-4c52-b48b-97425183e9ac" providerId="ADAL" clId="{3BA61E09-F31B-493B-BEA4-5419CB413605}" dt="2024-07-10T06:37:52.600" v="39" actId="700"/>
          <ac:spMkLst>
            <pc:docMk/>
            <pc:sldMk cId="3307162099" sldId="895"/>
            <ac:spMk id="3" creationId="{B18D98F3-8773-4221-BE3B-E1C58A8C4DD6}"/>
          </ac:spMkLst>
        </pc:spChg>
        <pc:spChg chg="mod ord">
          <ac:chgData name="이연재" userId="045bb118-b50f-4c52-b48b-97425183e9ac" providerId="ADAL" clId="{3BA61E09-F31B-493B-BEA4-5419CB413605}" dt="2024-07-10T06:37:52.600" v="39" actId="700"/>
          <ac:spMkLst>
            <pc:docMk/>
            <pc:sldMk cId="3307162099" sldId="895"/>
            <ac:spMk id="4" creationId="{7BF1FD48-EA2C-4D9E-811C-AD91C9486F50}"/>
          </ac:spMkLst>
        </pc:spChg>
        <pc:spChg chg="mod ord">
          <ac:chgData name="이연재" userId="045bb118-b50f-4c52-b48b-97425183e9ac" providerId="ADAL" clId="{3BA61E09-F31B-493B-BEA4-5419CB413605}" dt="2024-07-10T06:37:52.600" v="39" actId="700"/>
          <ac:spMkLst>
            <pc:docMk/>
            <pc:sldMk cId="3307162099" sldId="895"/>
            <ac:spMk id="5" creationId="{2C4FD8BC-FD84-4792-9003-EE70E69AAC64}"/>
          </ac:spMkLst>
        </pc:spChg>
        <pc:spChg chg="mod ord">
          <ac:chgData name="이연재" userId="045bb118-b50f-4c52-b48b-97425183e9ac" providerId="ADAL" clId="{3BA61E09-F31B-493B-BEA4-5419CB413605}" dt="2024-07-10T06:37:52.600" v="39" actId="700"/>
          <ac:spMkLst>
            <pc:docMk/>
            <pc:sldMk cId="3307162099" sldId="895"/>
            <ac:spMk id="6" creationId="{3B1A671F-4B50-48C5-BB40-6F7DC56BC18C}"/>
          </ac:spMkLst>
        </pc:spChg>
        <pc:spChg chg="mod ord">
          <ac:chgData name="이연재" userId="045bb118-b50f-4c52-b48b-97425183e9ac" providerId="ADAL" clId="{3BA61E09-F31B-493B-BEA4-5419CB413605}" dt="2024-07-10T08:06:51.192" v="1046" actId="20577"/>
          <ac:spMkLst>
            <pc:docMk/>
            <pc:sldMk cId="3307162099" sldId="895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0T06:37:11.467" v="31" actId="571"/>
          <ac:spMkLst>
            <pc:docMk/>
            <pc:sldMk cId="3307162099" sldId="895"/>
            <ac:spMk id="9" creationId="{0A298CA7-3B81-489A-8F92-5420465F1C8D}"/>
          </ac:spMkLst>
        </pc:spChg>
        <pc:spChg chg="mod">
          <ac:chgData name="이연재" userId="045bb118-b50f-4c52-b48b-97425183e9ac" providerId="ADAL" clId="{3BA61E09-F31B-493B-BEA4-5419CB413605}" dt="2024-07-10T06:38:36.467" v="112" actId="113"/>
          <ac:spMkLst>
            <pc:docMk/>
            <pc:sldMk cId="3307162099" sldId="895"/>
            <ac:spMk id="11" creationId="{63326F73-BBCD-4955-8B15-F6D9CEAD1B35}"/>
          </ac:spMkLst>
        </pc:spChg>
        <pc:spChg chg="add mod">
          <ac:chgData name="이연재" userId="045bb118-b50f-4c52-b48b-97425183e9ac" providerId="ADAL" clId="{3BA61E09-F31B-493B-BEA4-5419CB413605}" dt="2024-07-10T06:37:11.467" v="31" actId="571"/>
          <ac:spMkLst>
            <pc:docMk/>
            <pc:sldMk cId="3307162099" sldId="895"/>
            <ac:spMk id="17" creationId="{00E319E4-437D-EE85-C4E1-1997AF73BAF2}"/>
          </ac:spMkLst>
        </pc:spChg>
        <pc:spChg chg="add">
          <ac:chgData name="이연재" userId="045bb118-b50f-4c52-b48b-97425183e9ac" providerId="ADAL" clId="{3BA61E09-F31B-493B-BEA4-5419CB413605}" dt="2024-07-10T06:37:36.612" v="37" actId="11529"/>
          <ac:spMkLst>
            <pc:docMk/>
            <pc:sldMk cId="3307162099" sldId="895"/>
            <ac:spMk id="18" creationId="{81D4F9DB-C02B-1BEA-6115-75D688F49983}"/>
          </ac:spMkLst>
        </pc:spChg>
        <pc:grpChg chg="del">
          <ac:chgData name="이연재" userId="045bb118-b50f-4c52-b48b-97425183e9ac" providerId="ADAL" clId="{3BA61E09-F31B-493B-BEA4-5419CB413605}" dt="2024-07-10T06:36:39.055" v="25" actId="478"/>
          <ac:grpSpMkLst>
            <pc:docMk/>
            <pc:sldMk cId="3307162099" sldId="895"/>
            <ac:grpSpMk id="8" creationId="{A41AD608-25AA-E409-7522-82C8532F8751}"/>
          </ac:grpSpMkLst>
        </pc:grpChg>
        <pc:grpChg chg="mod">
          <ac:chgData name="이연재" userId="045bb118-b50f-4c52-b48b-97425183e9ac" providerId="ADAL" clId="{3BA61E09-F31B-493B-BEA4-5419CB413605}" dt="2024-07-10T06:37:14.937" v="32" actId="1076"/>
          <ac:grpSpMkLst>
            <pc:docMk/>
            <pc:sldMk cId="3307162099" sldId="895"/>
            <ac:grpSpMk id="12" creationId="{0D0B6B4F-0C4B-A63B-D36A-F0C1785D52AD}"/>
          </ac:grpSpMkLst>
        </pc:grpChg>
        <pc:picChg chg="del">
          <ac:chgData name="이연재" userId="045bb118-b50f-4c52-b48b-97425183e9ac" providerId="ADAL" clId="{3BA61E09-F31B-493B-BEA4-5419CB413605}" dt="2024-07-10T06:36:35.508" v="24" actId="478"/>
          <ac:picMkLst>
            <pc:docMk/>
            <pc:sldMk cId="3307162099" sldId="895"/>
            <ac:picMk id="15" creationId="{CA306FA5-0EFC-26D2-B3CA-4DC790DC2F2E}"/>
          </ac:picMkLst>
        </pc:picChg>
        <pc:picChg chg="add mod">
          <ac:chgData name="이연재" userId="045bb118-b50f-4c52-b48b-97425183e9ac" providerId="ADAL" clId="{3BA61E09-F31B-493B-BEA4-5419CB413605}" dt="2024-07-10T06:37:25.130" v="36" actId="1076"/>
          <ac:picMkLst>
            <pc:docMk/>
            <pc:sldMk cId="3307162099" sldId="895"/>
            <ac:picMk id="16" creationId="{17A28FD7-3FC9-F1CD-3BF8-29D63A9BB488}"/>
          </ac:picMkLst>
        </pc:picChg>
      </pc:sldChg>
      <pc:sldChg chg="modSp mod ord">
        <pc:chgData name="이연재" userId="045bb118-b50f-4c52-b48b-97425183e9ac" providerId="ADAL" clId="{3BA61E09-F31B-493B-BEA4-5419CB413605}" dt="2024-07-12T04:42:33.667" v="5635" actId="20577"/>
        <pc:sldMkLst>
          <pc:docMk/>
          <pc:sldMk cId="3178534795" sldId="899"/>
        </pc:sldMkLst>
        <pc:spChg chg="mod">
          <ac:chgData name="이연재" userId="045bb118-b50f-4c52-b48b-97425183e9ac" providerId="ADAL" clId="{3BA61E09-F31B-493B-BEA4-5419CB413605}" dt="2024-07-12T04:42:20.977" v="5633" actId="20577"/>
          <ac:spMkLst>
            <pc:docMk/>
            <pc:sldMk cId="3178534795" sldId="899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4:42:33.667" v="5635" actId="20577"/>
          <ac:spMkLst>
            <pc:docMk/>
            <pc:sldMk cId="3178534795" sldId="899"/>
            <ac:spMk id="35" creationId="{EF69DF59-9A20-CCF8-C688-0E66DC489322}"/>
          </ac:spMkLst>
        </pc:spChg>
      </pc:sldChg>
      <pc:sldChg chg="addSp modSp mod">
        <pc:chgData name="이연재" userId="045bb118-b50f-4c52-b48b-97425183e9ac" providerId="ADAL" clId="{3BA61E09-F31B-493B-BEA4-5419CB413605}" dt="2024-07-12T05:22:34.041" v="8405" actId="20577"/>
        <pc:sldMkLst>
          <pc:docMk/>
          <pc:sldMk cId="957614041" sldId="900"/>
        </pc:sldMkLst>
        <pc:spChg chg="mod">
          <ac:chgData name="이연재" userId="045bb118-b50f-4c52-b48b-97425183e9ac" providerId="ADAL" clId="{3BA61E09-F31B-493B-BEA4-5419CB413605}" dt="2024-07-10T06:47:10.181" v="254"/>
          <ac:spMkLst>
            <pc:docMk/>
            <pc:sldMk cId="957614041" sldId="900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0T08:18:04.994" v="1133"/>
          <ac:spMkLst>
            <pc:docMk/>
            <pc:sldMk cId="957614041" sldId="900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0T08:55:03.584" v="1441" actId="20577"/>
          <ac:spMkLst>
            <pc:docMk/>
            <pc:sldMk cId="957614041" sldId="900"/>
            <ac:spMk id="7" creationId="{0C81DD60-D84B-4D3C-8F3E-7D0E22E11300}"/>
          </ac:spMkLst>
        </pc:spChg>
        <pc:spChg chg="add mod">
          <ac:chgData name="이연재" userId="045bb118-b50f-4c52-b48b-97425183e9ac" providerId="ADAL" clId="{3BA61E09-F31B-493B-BEA4-5419CB413605}" dt="2024-07-12T05:22:34.041" v="8405" actId="20577"/>
          <ac:spMkLst>
            <pc:docMk/>
            <pc:sldMk cId="957614041" sldId="900"/>
            <ac:spMk id="9" creationId="{4DC62B96-9AC5-86BD-6312-B76D70213CA1}"/>
          </ac:spMkLst>
        </pc:spChg>
        <pc:grpChg chg="mod">
          <ac:chgData name="이연재" userId="045bb118-b50f-4c52-b48b-97425183e9ac" providerId="ADAL" clId="{3BA61E09-F31B-493B-BEA4-5419CB413605}" dt="2024-07-12T05:22:26.293" v="8401" actId="1076"/>
          <ac:grpSpMkLst>
            <pc:docMk/>
            <pc:sldMk cId="957614041" sldId="900"/>
            <ac:grpSpMk id="8" creationId="{A41AD608-25AA-E409-7522-82C8532F8751}"/>
          </ac:grpSpMkLst>
        </pc:grpChg>
      </pc:sldChg>
      <pc:sldChg chg="addSp modSp mod ord">
        <pc:chgData name="이연재" userId="045bb118-b50f-4c52-b48b-97425183e9ac" providerId="ADAL" clId="{3BA61E09-F31B-493B-BEA4-5419CB413605}" dt="2024-07-12T04:41:51.699" v="5607" actId="207"/>
        <pc:sldMkLst>
          <pc:docMk/>
          <pc:sldMk cId="4044164517" sldId="901"/>
        </pc:sldMkLst>
        <pc:spChg chg="mod">
          <ac:chgData name="이연재" userId="045bb118-b50f-4c52-b48b-97425183e9ac" providerId="ADAL" clId="{3BA61E09-F31B-493B-BEA4-5419CB413605}" dt="2024-07-10T08:22:37.584" v="1161" actId="20577"/>
          <ac:spMkLst>
            <pc:docMk/>
            <pc:sldMk cId="4044164517" sldId="901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4:38:30.548" v="5597"/>
          <ac:spMkLst>
            <pc:docMk/>
            <pc:sldMk cId="4044164517" sldId="901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4:38:39.067" v="5598"/>
          <ac:spMkLst>
            <pc:docMk/>
            <pc:sldMk cId="4044164517" sldId="901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4:38:43.569" v="5599"/>
          <ac:spMkLst>
            <pc:docMk/>
            <pc:sldMk cId="4044164517" sldId="901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4:41:46.338" v="5604"/>
          <ac:spMkLst>
            <pc:docMk/>
            <pc:sldMk cId="4044164517" sldId="901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2T04:41:51.699" v="5607" actId="207"/>
          <ac:spMkLst>
            <pc:docMk/>
            <pc:sldMk cId="4044164517" sldId="901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0T07:28:01.542" v="731" actId="1035"/>
          <ac:spMkLst>
            <pc:docMk/>
            <pc:sldMk cId="4044164517" sldId="901"/>
            <ac:spMk id="14" creationId="{D91FA2FF-2450-F975-529D-6035EE2B9A0F}"/>
          </ac:spMkLst>
        </pc:spChg>
      </pc:sldChg>
      <pc:sldChg chg="modSp mod">
        <pc:chgData name="이연재" userId="045bb118-b50f-4c52-b48b-97425183e9ac" providerId="ADAL" clId="{3BA61E09-F31B-493B-BEA4-5419CB413605}" dt="2024-07-10T06:46:56.149" v="252" actId="20577"/>
        <pc:sldMkLst>
          <pc:docMk/>
          <pc:sldMk cId="2962873114" sldId="902"/>
        </pc:sldMkLst>
        <pc:spChg chg="mod">
          <ac:chgData name="이연재" userId="045bb118-b50f-4c52-b48b-97425183e9ac" providerId="ADAL" clId="{3BA61E09-F31B-493B-BEA4-5419CB413605}" dt="2024-07-10T06:46:56.149" v="252" actId="20577"/>
          <ac:spMkLst>
            <pc:docMk/>
            <pc:sldMk cId="2962873114" sldId="902"/>
            <ac:spMk id="3" creationId="{B18D98F3-8773-4221-BE3B-E1C58A8C4DD6}"/>
          </ac:spMkLst>
        </pc:spChg>
      </pc:sldChg>
      <pc:sldChg chg="addSp modSp mod ord">
        <pc:chgData name="이연재" userId="045bb118-b50f-4c52-b48b-97425183e9ac" providerId="ADAL" clId="{3BA61E09-F31B-493B-BEA4-5419CB413605}" dt="2024-07-12T05:27:01.253" v="9221" actId="20577"/>
        <pc:sldMkLst>
          <pc:docMk/>
          <pc:sldMk cId="2686544578" sldId="903"/>
        </pc:sldMkLst>
        <pc:spChg chg="mod">
          <ac:chgData name="이연재" userId="045bb118-b50f-4c52-b48b-97425183e9ac" providerId="ADAL" clId="{3BA61E09-F31B-493B-BEA4-5419CB413605}" dt="2024-07-10T08:21:32.238" v="1136"/>
          <ac:spMkLst>
            <pc:docMk/>
            <pc:sldMk cId="2686544578" sldId="903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0T08:25:12.286" v="1177" actId="20577"/>
          <ac:spMkLst>
            <pc:docMk/>
            <pc:sldMk cId="2686544578" sldId="903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5:24:25.464" v="8505"/>
          <ac:spMkLst>
            <pc:docMk/>
            <pc:sldMk cId="2686544578" sldId="903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24:29.724" v="8506"/>
          <ac:spMkLst>
            <pc:docMk/>
            <pc:sldMk cId="2686544578" sldId="903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25:49.813" v="9060"/>
          <ac:spMkLst>
            <pc:docMk/>
            <pc:sldMk cId="2686544578" sldId="903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5:26:48.713" v="9203" actId="20577"/>
          <ac:spMkLst>
            <pc:docMk/>
            <pc:sldMk cId="2686544578" sldId="903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2T05:27:01.253" v="9221" actId="20577"/>
          <ac:spMkLst>
            <pc:docMk/>
            <pc:sldMk cId="2686544578" sldId="903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0T07:53:57.563" v="743" actId="1035"/>
          <ac:spMkLst>
            <pc:docMk/>
            <pc:sldMk cId="2686544578" sldId="903"/>
            <ac:spMk id="16" creationId="{29525C91-48D7-4DC0-0EF6-DEDC199E5864}"/>
          </ac:spMkLst>
        </pc:spChg>
        <pc:picChg chg="add mod">
          <ac:chgData name="이연재" userId="045bb118-b50f-4c52-b48b-97425183e9ac" providerId="ADAL" clId="{3BA61E09-F31B-493B-BEA4-5419CB413605}" dt="2024-07-10T07:53:50.469" v="737" actId="208"/>
          <ac:picMkLst>
            <pc:docMk/>
            <pc:sldMk cId="2686544578" sldId="903"/>
            <ac:picMk id="15" creationId="{7338A702-611E-8FDF-34B3-906151655911}"/>
          </ac:picMkLst>
        </pc:picChg>
      </pc:sldChg>
      <pc:sldChg chg="modSp mod">
        <pc:chgData name="이연재" userId="045bb118-b50f-4c52-b48b-97425183e9ac" providerId="ADAL" clId="{3BA61E09-F31B-493B-BEA4-5419CB413605}" dt="2024-07-10T06:50:51.699" v="358"/>
        <pc:sldMkLst>
          <pc:docMk/>
          <pc:sldMk cId="1845204006" sldId="904"/>
        </pc:sldMkLst>
        <pc:spChg chg="mod">
          <ac:chgData name="이연재" userId="045bb118-b50f-4c52-b48b-97425183e9ac" providerId="ADAL" clId="{3BA61E09-F31B-493B-BEA4-5419CB413605}" dt="2024-07-10T06:50:51.699" v="358"/>
          <ac:spMkLst>
            <pc:docMk/>
            <pc:sldMk cId="1845204006" sldId="904"/>
            <ac:spMk id="3" creationId="{B18D98F3-8773-4221-BE3B-E1C58A8C4DD6}"/>
          </ac:spMkLst>
        </pc:spChg>
      </pc:sldChg>
      <pc:sldChg chg="modSp mod">
        <pc:chgData name="이연재" userId="045bb118-b50f-4c52-b48b-97425183e9ac" providerId="ADAL" clId="{3BA61E09-F31B-493B-BEA4-5419CB413605}" dt="2024-07-10T06:50:39.605" v="357" actId="20577"/>
        <pc:sldMkLst>
          <pc:docMk/>
          <pc:sldMk cId="939160856" sldId="905"/>
        </pc:sldMkLst>
        <pc:spChg chg="mod">
          <ac:chgData name="이연재" userId="045bb118-b50f-4c52-b48b-97425183e9ac" providerId="ADAL" clId="{3BA61E09-F31B-493B-BEA4-5419CB413605}" dt="2024-07-10T06:50:39.605" v="357" actId="20577"/>
          <ac:spMkLst>
            <pc:docMk/>
            <pc:sldMk cId="939160856" sldId="905"/>
            <ac:spMk id="3" creationId="{B18D98F3-8773-4221-BE3B-E1C58A8C4DD6}"/>
          </ac:spMkLst>
        </pc:spChg>
      </pc:sldChg>
      <pc:sldChg chg="addSp modSp mod">
        <pc:chgData name="이연재" userId="045bb118-b50f-4c52-b48b-97425183e9ac" providerId="ADAL" clId="{3BA61E09-F31B-493B-BEA4-5419CB413605}" dt="2024-07-12T05:27:36.268" v="9227" actId="1076"/>
        <pc:sldMkLst>
          <pc:docMk/>
          <pc:sldMk cId="2590274565" sldId="906"/>
        </pc:sldMkLst>
        <pc:spChg chg="mod">
          <ac:chgData name="이연재" userId="045bb118-b50f-4c52-b48b-97425183e9ac" providerId="ADAL" clId="{3BA61E09-F31B-493B-BEA4-5419CB413605}" dt="2024-07-10T06:50:36.040" v="346" actId="20577"/>
          <ac:spMkLst>
            <pc:docMk/>
            <pc:sldMk cId="2590274565" sldId="906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5:27:14.273" v="9222" actId="20577"/>
          <ac:spMkLst>
            <pc:docMk/>
            <pc:sldMk cId="2590274565" sldId="906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5:27:16.645" v="9223"/>
          <ac:spMkLst>
            <pc:docMk/>
            <pc:sldMk cId="2590274565" sldId="906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27:20.545" v="9224"/>
          <ac:spMkLst>
            <pc:docMk/>
            <pc:sldMk cId="2590274565" sldId="906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27:33.028" v="9226" actId="20577"/>
          <ac:spMkLst>
            <pc:docMk/>
            <pc:sldMk cId="2590274565" sldId="906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0T08:31:54.888" v="1240"/>
          <ac:spMkLst>
            <pc:docMk/>
            <pc:sldMk cId="2590274565" sldId="906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0T08:32:05.445" v="1246" actId="207"/>
          <ac:spMkLst>
            <pc:docMk/>
            <pc:sldMk cId="2590274565" sldId="906"/>
            <ac:spMk id="13" creationId="{8D01FFC6-26D6-56F3-FCDC-D6EE30A18121}"/>
          </ac:spMkLst>
        </pc:spChg>
        <pc:spChg chg="add">
          <ac:chgData name="이연재" userId="045bb118-b50f-4c52-b48b-97425183e9ac" providerId="ADAL" clId="{3BA61E09-F31B-493B-BEA4-5419CB413605}" dt="2024-07-10T08:30:51.320" v="1182" actId="11529"/>
          <ac:spMkLst>
            <pc:docMk/>
            <pc:sldMk cId="2590274565" sldId="906"/>
            <ac:spMk id="16" creationId="{7C21DC92-5D92-403C-0D0F-350BBDE451CC}"/>
          </ac:spMkLst>
        </pc:spChg>
        <pc:spChg chg="add">
          <ac:chgData name="이연재" userId="045bb118-b50f-4c52-b48b-97425183e9ac" providerId="ADAL" clId="{3BA61E09-F31B-493B-BEA4-5419CB413605}" dt="2024-07-10T08:31:00.088" v="1183" actId="11529"/>
          <ac:spMkLst>
            <pc:docMk/>
            <pc:sldMk cId="2590274565" sldId="906"/>
            <ac:spMk id="17" creationId="{10D074F7-B30D-3978-41C1-C93F32337E53}"/>
          </ac:spMkLst>
        </pc:spChg>
        <pc:grpChg chg="mod">
          <ac:chgData name="이연재" userId="045bb118-b50f-4c52-b48b-97425183e9ac" providerId="ADAL" clId="{3BA61E09-F31B-493B-BEA4-5419CB413605}" dt="2024-07-12T05:27:36.268" v="9227" actId="1076"/>
          <ac:grpSpMkLst>
            <pc:docMk/>
            <pc:sldMk cId="2590274565" sldId="906"/>
            <ac:grpSpMk id="8" creationId="{A41AD608-25AA-E409-7522-82C8532F8751}"/>
          </ac:grpSpMkLst>
        </pc:grpChg>
        <pc:grpChg chg="mod">
          <ac:chgData name="이연재" userId="045bb118-b50f-4c52-b48b-97425183e9ac" providerId="ADAL" clId="{3BA61E09-F31B-493B-BEA4-5419CB413605}" dt="2024-07-12T04:23:46.456" v="5049" actId="1076"/>
          <ac:grpSpMkLst>
            <pc:docMk/>
            <pc:sldMk cId="2590274565" sldId="906"/>
            <ac:grpSpMk id="12" creationId="{0D0B6B4F-0C4B-A63B-D36A-F0C1785D52AD}"/>
          </ac:grpSpMkLst>
        </pc:grpChg>
        <pc:picChg chg="add mod">
          <ac:chgData name="이연재" userId="045bb118-b50f-4c52-b48b-97425183e9ac" providerId="ADAL" clId="{3BA61E09-F31B-493B-BEA4-5419CB413605}" dt="2024-07-10T08:30:46.863" v="1181" actId="1076"/>
          <ac:picMkLst>
            <pc:docMk/>
            <pc:sldMk cId="2590274565" sldId="906"/>
            <ac:picMk id="15" creationId="{0E4F1EBF-0B6D-3C65-479D-7262FB38A203}"/>
          </ac:picMkLst>
        </pc:picChg>
      </pc:sldChg>
      <pc:sldChg chg="addSp delSp modSp mod">
        <pc:chgData name="이연재" userId="045bb118-b50f-4c52-b48b-97425183e9ac" providerId="ADAL" clId="{3BA61E09-F31B-493B-BEA4-5419CB413605}" dt="2024-07-12T05:28:07.944" v="9231" actId="478"/>
        <pc:sldMkLst>
          <pc:docMk/>
          <pc:sldMk cId="3044587838" sldId="907"/>
        </pc:sldMkLst>
        <pc:spChg chg="mod">
          <ac:chgData name="이연재" userId="045bb118-b50f-4c52-b48b-97425183e9ac" providerId="ADAL" clId="{3BA61E09-F31B-493B-BEA4-5419CB413605}" dt="2024-07-10T06:50:25.400" v="289"/>
          <ac:spMkLst>
            <pc:docMk/>
            <pc:sldMk cId="3044587838" sldId="907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0T08:24:26.138" v="1174"/>
          <ac:spMkLst>
            <pc:docMk/>
            <pc:sldMk cId="3044587838" sldId="907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5:27:48.025" v="9228"/>
          <ac:spMkLst>
            <pc:docMk/>
            <pc:sldMk cId="3044587838" sldId="907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27:57.294" v="9229"/>
          <ac:spMkLst>
            <pc:docMk/>
            <pc:sldMk cId="3044587838" sldId="907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28:02.916" v="9230"/>
          <ac:spMkLst>
            <pc:docMk/>
            <pc:sldMk cId="3044587838" sldId="907"/>
            <ac:spMk id="7" creationId="{0C81DD60-D84B-4D3C-8F3E-7D0E22E11300}"/>
          </ac:spMkLst>
        </pc:spChg>
        <pc:spChg chg="add mod">
          <ac:chgData name="이연재" userId="045bb118-b50f-4c52-b48b-97425183e9ac" providerId="ADAL" clId="{3BA61E09-F31B-493B-BEA4-5419CB413605}" dt="2024-07-10T08:09:25.717" v="1072" actId="1035"/>
          <ac:spMkLst>
            <pc:docMk/>
            <pc:sldMk cId="3044587838" sldId="907"/>
            <ac:spMk id="18" creationId="{2D81D9BB-BD52-4E63-A208-88D588F1ECD7}"/>
          </ac:spMkLst>
        </pc:spChg>
        <pc:spChg chg="add mod">
          <ac:chgData name="이연재" userId="045bb118-b50f-4c52-b48b-97425183e9ac" providerId="ADAL" clId="{3BA61E09-F31B-493B-BEA4-5419CB413605}" dt="2024-07-10T08:09:40.541" v="1120" actId="14100"/>
          <ac:spMkLst>
            <pc:docMk/>
            <pc:sldMk cId="3044587838" sldId="907"/>
            <ac:spMk id="19" creationId="{F3C1D85C-39D3-0AE3-6587-3F27121205E5}"/>
          </ac:spMkLst>
        </pc:spChg>
        <pc:grpChg chg="del">
          <ac:chgData name="이연재" userId="045bb118-b50f-4c52-b48b-97425183e9ac" providerId="ADAL" clId="{3BA61E09-F31B-493B-BEA4-5419CB413605}" dt="2024-07-12T05:28:07.944" v="9231" actId="478"/>
          <ac:grpSpMkLst>
            <pc:docMk/>
            <pc:sldMk cId="3044587838" sldId="907"/>
            <ac:grpSpMk id="8" creationId="{A41AD608-25AA-E409-7522-82C8532F8751}"/>
          </ac:grpSpMkLst>
        </pc:grpChg>
        <pc:grpChg chg="del">
          <ac:chgData name="이연재" userId="045bb118-b50f-4c52-b48b-97425183e9ac" providerId="ADAL" clId="{3BA61E09-F31B-493B-BEA4-5419CB413605}" dt="2024-07-12T05:28:07.944" v="9231" actId="478"/>
          <ac:grpSpMkLst>
            <pc:docMk/>
            <pc:sldMk cId="3044587838" sldId="907"/>
            <ac:grpSpMk id="12" creationId="{0D0B6B4F-0C4B-A63B-D36A-F0C1785D52AD}"/>
          </ac:grpSpMkLst>
        </pc:grpChg>
        <pc:picChg chg="add mod">
          <ac:chgData name="이연재" userId="045bb118-b50f-4c52-b48b-97425183e9ac" providerId="ADAL" clId="{3BA61E09-F31B-493B-BEA4-5419CB413605}" dt="2024-07-10T08:08:31.681" v="1052" actId="1076"/>
          <ac:picMkLst>
            <pc:docMk/>
            <pc:sldMk cId="3044587838" sldId="907"/>
            <ac:picMk id="15" creationId="{D08093FE-C949-79AC-2A5D-F91B3AD8EFD6}"/>
          </ac:picMkLst>
        </pc:picChg>
        <pc:picChg chg="add mod modCrop">
          <ac:chgData name="이연재" userId="045bb118-b50f-4c52-b48b-97425183e9ac" providerId="ADAL" clId="{3BA61E09-F31B-493B-BEA4-5419CB413605}" dt="2024-07-10T08:09:05.464" v="1060" actId="18131"/>
          <ac:picMkLst>
            <pc:docMk/>
            <pc:sldMk cId="3044587838" sldId="907"/>
            <ac:picMk id="17" creationId="{C8360F4A-13DF-916D-A2AB-C78028EED92E}"/>
          </ac:picMkLst>
        </pc:picChg>
        <pc:cxnChg chg="add">
          <ac:chgData name="이연재" userId="045bb118-b50f-4c52-b48b-97425183e9ac" providerId="ADAL" clId="{3BA61E09-F31B-493B-BEA4-5419CB413605}" dt="2024-07-10T08:09:47.872" v="1121" actId="11529"/>
          <ac:cxnSpMkLst>
            <pc:docMk/>
            <pc:sldMk cId="3044587838" sldId="907"/>
            <ac:cxnSpMk id="21" creationId="{F9DAACC5-0408-9944-AABD-3C6D6B8E5226}"/>
          </ac:cxnSpMkLst>
        </pc:cxnChg>
      </pc:sldChg>
      <pc:sldChg chg="modSp mod">
        <pc:chgData name="이연재" userId="045bb118-b50f-4c52-b48b-97425183e9ac" providerId="ADAL" clId="{3BA61E09-F31B-493B-BEA4-5419CB413605}" dt="2024-07-10T08:24:57.209" v="1175"/>
        <pc:sldMkLst>
          <pc:docMk/>
          <pc:sldMk cId="3289552146" sldId="908"/>
        </pc:sldMkLst>
        <pc:spChg chg="mod">
          <ac:chgData name="이연재" userId="045bb118-b50f-4c52-b48b-97425183e9ac" providerId="ADAL" clId="{3BA61E09-F31B-493B-BEA4-5419CB413605}" dt="2024-07-10T06:50:19.445" v="279" actId="20577"/>
          <ac:spMkLst>
            <pc:docMk/>
            <pc:sldMk cId="3289552146" sldId="908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0T08:24:57.209" v="1175"/>
          <ac:spMkLst>
            <pc:docMk/>
            <pc:sldMk cId="3289552146" sldId="908"/>
            <ac:spMk id="4" creationId="{7BF1FD48-EA2C-4D9E-811C-AD91C9486F50}"/>
          </ac:spMkLst>
        </pc:spChg>
      </pc:sldChg>
      <pc:sldChg chg="addSp delSp modSp del mod">
        <pc:chgData name="이연재" userId="045bb118-b50f-4c52-b48b-97425183e9ac" providerId="ADAL" clId="{3BA61E09-F31B-493B-BEA4-5419CB413605}" dt="2024-07-11T02:25:39.380" v="2444" actId="47"/>
        <pc:sldMkLst>
          <pc:docMk/>
          <pc:sldMk cId="142087701" sldId="909"/>
        </pc:sldMkLst>
        <pc:spChg chg="mod">
          <ac:chgData name="이연재" userId="045bb118-b50f-4c52-b48b-97425183e9ac" providerId="ADAL" clId="{3BA61E09-F31B-493B-BEA4-5419CB413605}" dt="2024-07-11T01:41:34.838" v="1566"/>
          <ac:spMkLst>
            <pc:docMk/>
            <pc:sldMk cId="142087701" sldId="909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1:41:44.888" v="1575"/>
          <ac:spMkLst>
            <pc:docMk/>
            <pc:sldMk cId="142087701" sldId="909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1T01:41:46.106" v="1576" actId="20577"/>
          <ac:spMkLst>
            <pc:docMk/>
            <pc:sldMk cId="142087701" sldId="909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1T01:41:47.581" v="1577" actId="20577"/>
          <ac:spMkLst>
            <pc:docMk/>
            <pc:sldMk cId="142087701" sldId="909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1T01:41:49.088" v="1578" actId="20577"/>
          <ac:spMkLst>
            <pc:docMk/>
            <pc:sldMk cId="142087701" sldId="909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2:12:00.173" v="2197"/>
          <ac:spMkLst>
            <pc:docMk/>
            <pc:sldMk cId="142087701" sldId="909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2:11:59.177" v="2196"/>
          <ac:spMkLst>
            <pc:docMk/>
            <pc:sldMk cId="142087701" sldId="909"/>
            <ac:spMk id="13" creationId="{8D01FFC6-26D6-56F3-FCDC-D6EE30A18121}"/>
          </ac:spMkLst>
        </pc:spChg>
        <pc:spChg chg="add del mod">
          <ac:chgData name="이연재" userId="045bb118-b50f-4c52-b48b-97425183e9ac" providerId="ADAL" clId="{3BA61E09-F31B-493B-BEA4-5419CB413605}" dt="2024-07-11T02:25:03.026" v="2429" actId="478"/>
          <ac:spMkLst>
            <pc:docMk/>
            <pc:sldMk cId="142087701" sldId="909"/>
            <ac:spMk id="16" creationId="{F1EA0DE5-477F-CDDC-D570-A8C36E64C3CE}"/>
          </ac:spMkLst>
        </pc:spChg>
        <pc:spChg chg="add mod">
          <ac:chgData name="이연재" userId="045bb118-b50f-4c52-b48b-97425183e9ac" providerId="ADAL" clId="{3BA61E09-F31B-493B-BEA4-5419CB413605}" dt="2024-07-11T02:25:24.148" v="2443" actId="1038"/>
          <ac:spMkLst>
            <pc:docMk/>
            <pc:sldMk cId="142087701" sldId="909"/>
            <ac:spMk id="19" creationId="{96794BEC-FB3B-5E4E-CA14-822DD77C2B2F}"/>
          </ac:spMkLst>
        </pc:spChg>
        <pc:picChg chg="add del mod">
          <ac:chgData name="이연재" userId="045bb118-b50f-4c52-b48b-97425183e9ac" providerId="ADAL" clId="{3BA61E09-F31B-493B-BEA4-5419CB413605}" dt="2024-07-11T02:25:02.235" v="2428" actId="478"/>
          <ac:picMkLst>
            <pc:docMk/>
            <pc:sldMk cId="142087701" sldId="909"/>
            <ac:picMk id="15" creationId="{8C1F6F81-C27F-EF0B-DA7D-188FEDFC2197}"/>
          </ac:picMkLst>
        </pc:picChg>
        <pc:picChg chg="add mod">
          <ac:chgData name="이연재" userId="045bb118-b50f-4c52-b48b-97425183e9ac" providerId="ADAL" clId="{3BA61E09-F31B-493B-BEA4-5419CB413605}" dt="2024-07-11T02:25:15.231" v="2432" actId="1076"/>
          <ac:picMkLst>
            <pc:docMk/>
            <pc:sldMk cId="142087701" sldId="909"/>
            <ac:picMk id="18" creationId="{4459091B-CA65-95EE-E59A-66A10DFD8AAB}"/>
          </ac:picMkLst>
        </pc:picChg>
      </pc:sldChg>
      <pc:sldChg chg="addSp modSp mod">
        <pc:chgData name="이연재" userId="045bb118-b50f-4c52-b48b-97425183e9ac" providerId="ADAL" clId="{3BA61E09-F31B-493B-BEA4-5419CB413605}" dt="2024-07-12T05:32:39.663" v="9818" actId="20577"/>
        <pc:sldMkLst>
          <pc:docMk/>
          <pc:sldMk cId="1596728418" sldId="910"/>
        </pc:sldMkLst>
        <pc:spChg chg="mod">
          <ac:chgData name="이연재" userId="045bb118-b50f-4c52-b48b-97425183e9ac" providerId="ADAL" clId="{3BA61E09-F31B-493B-BEA4-5419CB413605}" dt="2024-07-11T02:14:05.217" v="2198"/>
          <ac:spMkLst>
            <pc:docMk/>
            <pc:sldMk cId="1596728418" sldId="910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2:14:08.778" v="2199"/>
          <ac:spMkLst>
            <pc:docMk/>
            <pc:sldMk cId="1596728418" sldId="910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5:29:40.560" v="9275"/>
          <ac:spMkLst>
            <pc:docMk/>
            <pc:sldMk cId="1596728418" sldId="910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30:00.325" v="9277"/>
          <ac:spMkLst>
            <pc:docMk/>
            <pc:sldMk cId="1596728418" sldId="910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32:39.663" v="9818" actId="20577"/>
          <ac:spMkLst>
            <pc:docMk/>
            <pc:sldMk cId="1596728418" sldId="910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2:15:39.091" v="2232"/>
          <ac:spMkLst>
            <pc:docMk/>
            <pc:sldMk cId="1596728418" sldId="910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2:15:47.533" v="2238" actId="207"/>
          <ac:spMkLst>
            <pc:docMk/>
            <pc:sldMk cId="1596728418" sldId="910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1T02:14:50.903" v="2211" actId="1035"/>
          <ac:spMkLst>
            <pc:docMk/>
            <pc:sldMk cId="1596728418" sldId="910"/>
            <ac:spMk id="16" creationId="{E381370B-125C-BC34-5203-E76C9268C5B4}"/>
          </ac:spMkLst>
        </pc:spChg>
        <pc:picChg chg="add mod">
          <ac:chgData name="이연재" userId="045bb118-b50f-4c52-b48b-97425183e9ac" providerId="ADAL" clId="{3BA61E09-F31B-493B-BEA4-5419CB413605}" dt="2024-07-11T02:14:39.814" v="2204" actId="1037"/>
          <ac:picMkLst>
            <pc:docMk/>
            <pc:sldMk cId="1596728418" sldId="910"/>
            <ac:picMk id="15" creationId="{150745C8-44CE-3758-0721-8498AEA62B78}"/>
          </ac:picMkLst>
        </pc:picChg>
      </pc:sldChg>
      <pc:sldChg chg="addSp modSp mod">
        <pc:chgData name="이연재" userId="045bb118-b50f-4c52-b48b-97425183e9ac" providerId="ADAL" clId="{3BA61E09-F31B-493B-BEA4-5419CB413605}" dt="2024-07-12T05:38:31.468" v="10448" actId="20577"/>
        <pc:sldMkLst>
          <pc:docMk/>
          <pc:sldMk cId="1579053322" sldId="911"/>
        </pc:sldMkLst>
        <pc:spChg chg="mod">
          <ac:chgData name="이연재" userId="045bb118-b50f-4c52-b48b-97425183e9ac" providerId="ADAL" clId="{3BA61E09-F31B-493B-BEA4-5419CB413605}" dt="2024-07-11T03:41:51.166" v="2561"/>
          <ac:spMkLst>
            <pc:docMk/>
            <pc:sldMk cId="1579053322" sldId="911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3:41:54.417" v="2562"/>
          <ac:spMkLst>
            <pc:docMk/>
            <pc:sldMk cId="1579053322" sldId="911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5:37:10.349" v="10296"/>
          <ac:spMkLst>
            <pc:docMk/>
            <pc:sldMk cId="1579053322" sldId="911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37:14.248" v="10297"/>
          <ac:spMkLst>
            <pc:docMk/>
            <pc:sldMk cId="1579053322" sldId="911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38:31.468" v="10448" actId="20577"/>
          <ac:spMkLst>
            <pc:docMk/>
            <pc:sldMk cId="1579053322" sldId="911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3:45:02.520" v="2636"/>
          <ac:spMkLst>
            <pc:docMk/>
            <pc:sldMk cId="1579053322" sldId="911"/>
            <ac:spMk id="9" creationId="{0A298CA7-3B81-489A-8F92-5420465F1C8D}"/>
          </ac:spMkLst>
        </pc:spChg>
        <pc:spChg chg="mod">
          <ac:chgData name="이연재" userId="045bb118-b50f-4c52-b48b-97425183e9ac" providerId="ADAL" clId="{3BA61E09-F31B-493B-BEA4-5419CB413605}" dt="2024-07-12T05:36:24.118" v="10281" actId="113"/>
          <ac:spMkLst>
            <pc:docMk/>
            <pc:sldMk cId="1579053322" sldId="911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3:59:26.989" v="2738"/>
          <ac:spMkLst>
            <pc:docMk/>
            <pc:sldMk cId="1579053322" sldId="911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1T03:42:24.336" v="2575" actId="14100"/>
          <ac:spMkLst>
            <pc:docMk/>
            <pc:sldMk cId="1579053322" sldId="911"/>
            <ac:spMk id="16" creationId="{8FA17816-6DE1-EDD3-0EB0-FC7120B8DE09}"/>
          </ac:spMkLst>
        </pc:spChg>
        <pc:spChg chg="add mod">
          <ac:chgData name="이연재" userId="045bb118-b50f-4c52-b48b-97425183e9ac" providerId="ADAL" clId="{3BA61E09-F31B-493B-BEA4-5419CB413605}" dt="2024-07-12T05:37:31.990" v="10315"/>
          <ac:spMkLst>
            <pc:docMk/>
            <pc:sldMk cId="1579053322" sldId="911"/>
            <ac:spMk id="17" creationId="{8A0EFB76-ABF5-F070-C399-116412182B05}"/>
          </ac:spMkLst>
        </pc:spChg>
        <pc:spChg chg="add mod">
          <ac:chgData name="이연재" userId="045bb118-b50f-4c52-b48b-97425183e9ac" providerId="ADAL" clId="{3BA61E09-F31B-493B-BEA4-5419CB413605}" dt="2024-07-12T05:37:31.990" v="10315"/>
          <ac:spMkLst>
            <pc:docMk/>
            <pc:sldMk cId="1579053322" sldId="911"/>
            <ac:spMk id="18" creationId="{7725F842-CF56-D33D-CB65-F643ABC10703}"/>
          </ac:spMkLst>
        </pc:spChg>
        <pc:spChg chg="add mod">
          <ac:chgData name="이연재" userId="045bb118-b50f-4c52-b48b-97425183e9ac" providerId="ADAL" clId="{3BA61E09-F31B-493B-BEA4-5419CB413605}" dt="2024-07-12T05:37:31.990" v="10315"/>
          <ac:spMkLst>
            <pc:docMk/>
            <pc:sldMk cId="1579053322" sldId="911"/>
            <ac:spMk id="19" creationId="{6847F595-D69A-C367-1E17-E9C56BE730D9}"/>
          </ac:spMkLst>
        </pc:spChg>
        <pc:grpChg chg="mod">
          <ac:chgData name="이연재" userId="045bb118-b50f-4c52-b48b-97425183e9ac" providerId="ADAL" clId="{3BA61E09-F31B-493B-BEA4-5419CB413605}" dt="2024-07-12T05:38:20.384" v="10420" actId="1076"/>
          <ac:grpSpMkLst>
            <pc:docMk/>
            <pc:sldMk cId="1579053322" sldId="911"/>
            <ac:grpSpMk id="8" creationId="{A41AD608-25AA-E409-7522-82C8532F8751}"/>
          </ac:grpSpMkLst>
        </pc:grpChg>
        <pc:grpChg chg="mod">
          <ac:chgData name="이연재" userId="045bb118-b50f-4c52-b48b-97425183e9ac" providerId="ADAL" clId="{3BA61E09-F31B-493B-BEA4-5419CB413605}" dt="2024-07-12T05:38:20.384" v="10420" actId="1076"/>
          <ac:grpSpMkLst>
            <pc:docMk/>
            <pc:sldMk cId="1579053322" sldId="911"/>
            <ac:grpSpMk id="12" creationId="{0D0B6B4F-0C4B-A63B-D36A-F0C1785D52AD}"/>
          </ac:grpSpMkLst>
        </pc:grpChg>
        <pc:graphicFrameChg chg="add mod">
          <ac:chgData name="이연재" userId="045bb118-b50f-4c52-b48b-97425183e9ac" providerId="ADAL" clId="{3BA61E09-F31B-493B-BEA4-5419CB413605}" dt="2024-07-12T05:37:30.995" v="10314"/>
          <ac:graphicFrameMkLst>
            <pc:docMk/>
            <pc:sldMk cId="1579053322" sldId="911"/>
            <ac:graphicFrameMk id="14" creationId="{818890FD-2164-6E0E-3F3B-CE5293595176}"/>
          </ac:graphicFrameMkLst>
        </pc:graphicFrameChg>
        <pc:picChg chg="add mod">
          <ac:chgData name="이연재" userId="045bb118-b50f-4c52-b48b-97425183e9ac" providerId="ADAL" clId="{3BA61E09-F31B-493B-BEA4-5419CB413605}" dt="2024-07-11T03:42:14.771" v="2566" actId="208"/>
          <ac:picMkLst>
            <pc:docMk/>
            <pc:sldMk cId="1579053322" sldId="911"/>
            <ac:picMk id="15" creationId="{51F912DC-A6DF-21B9-DE7B-5E0C03EC719A}"/>
          </ac:picMkLst>
        </pc:picChg>
      </pc:sldChg>
      <pc:sldChg chg="addSp modSp mod">
        <pc:chgData name="이연재" userId="045bb118-b50f-4c52-b48b-97425183e9ac" providerId="ADAL" clId="{3BA61E09-F31B-493B-BEA4-5419CB413605}" dt="2024-07-12T05:42:23.519" v="10926" actId="20577"/>
        <pc:sldMkLst>
          <pc:docMk/>
          <pc:sldMk cId="2989669440" sldId="912"/>
        </pc:sldMkLst>
        <pc:spChg chg="mod">
          <ac:chgData name="이연재" userId="045bb118-b50f-4c52-b48b-97425183e9ac" providerId="ADAL" clId="{3BA61E09-F31B-493B-BEA4-5419CB413605}" dt="2024-07-11T03:58:06.286" v="2705" actId="20577"/>
          <ac:spMkLst>
            <pc:docMk/>
            <pc:sldMk cId="2989669440" sldId="912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3:58:14.224" v="2706" actId="20577"/>
          <ac:spMkLst>
            <pc:docMk/>
            <pc:sldMk cId="2989669440" sldId="912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5:41:26.701" v="10832"/>
          <ac:spMkLst>
            <pc:docMk/>
            <pc:sldMk cId="2989669440" sldId="912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42:03.092" v="10833"/>
          <ac:spMkLst>
            <pc:docMk/>
            <pc:sldMk cId="2989669440" sldId="912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42:23.519" v="10926" actId="20577"/>
          <ac:spMkLst>
            <pc:docMk/>
            <pc:sldMk cId="2989669440" sldId="912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3:58:52.755" v="2717" actId="400"/>
          <ac:spMkLst>
            <pc:docMk/>
            <pc:sldMk cId="2989669440" sldId="912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3:58:57.393" v="2720" actId="207"/>
          <ac:spMkLst>
            <pc:docMk/>
            <pc:sldMk cId="2989669440" sldId="912"/>
            <ac:spMk id="13" creationId="{8D01FFC6-26D6-56F3-FCDC-D6EE30A18121}"/>
          </ac:spMkLst>
        </pc:spChg>
        <pc:spChg chg="add">
          <ac:chgData name="이연재" userId="045bb118-b50f-4c52-b48b-97425183e9ac" providerId="ADAL" clId="{3BA61E09-F31B-493B-BEA4-5419CB413605}" dt="2024-07-11T03:58:36.242" v="2712" actId="11529"/>
          <ac:spMkLst>
            <pc:docMk/>
            <pc:sldMk cId="2989669440" sldId="912"/>
            <ac:spMk id="16" creationId="{E14D18DD-4D1F-F419-4318-FE89E889B627}"/>
          </ac:spMkLst>
        </pc:spChg>
        <pc:picChg chg="add mod">
          <ac:chgData name="이연재" userId="045bb118-b50f-4c52-b48b-97425183e9ac" providerId="ADAL" clId="{3BA61E09-F31B-493B-BEA4-5419CB413605}" dt="2024-07-11T03:58:29.718" v="2711" actId="208"/>
          <ac:picMkLst>
            <pc:docMk/>
            <pc:sldMk cId="2989669440" sldId="912"/>
            <ac:picMk id="15" creationId="{7181262D-E0A1-5F30-F662-DC461711EFAD}"/>
          </ac:picMkLst>
        </pc:picChg>
      </pc:sldChg>
      <pc:sldChg chg="addSp modSp mod">
        <pc:chgData name="이연재" userId="045bb118-b50f-4c52-b48b-97425183e9ac" providerId="ADAL" clId="{3BA61E09-F31B-493B-BEA4-5419CB413605}" dt="2024-07-12T06:13:08.861" v="12062" actId="20577"/>
        <pc:sldMkLst>
          <pc:docMk/>
          <pc:sldMk cId="1818419757" sldId="913"/>
        </pc:sldMkLst>
        <pc:spChg chg="mod">
          <ac:chgData name="이연재" userId="045bb118-b50f-4c52-b48b-97425183e9ac" providerId="ADAL" clId="{3BA61E09-F31B-493B-BEA4-5419CB413605}" dt="2024-07-11T04:18:53.375" v="2749"/>
          <ac:spMkLst>
            <pc:docMk/>
            <pc:sldMk cId="1818419757" sldId="913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4:19:03.019" v="2758"/>
          <ac:spMkLst>
            <pc:docMk/>
            <pc:sldMk cId="1818419757" sldId="913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5:42:45.811" v="10929"/>
          <ac:spMkLst>
            <pc:docMk/>
            <pc:sldMk cId="1818419757" sldId="913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42:50.329" v="10934"/>
          <ac:spMkLst>
            <pc:docMk/>
            <pc:sldMk cId="1818419757" sldId="913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13:08.861" v="12062" actId="20577"/>
          <ac:spMkLst>
            <pc:docMk/>
            <pc:sldMk cId="1818419757" sldId="913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5:45:46.591" v="11648"/>
          <ac:spMkLst>
            <pc:docMk/>
            <pc:sldMk cId="1818419757" sldId="913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4:19:57.104" v="2784" actId="207"/>
          <ac:spMkLst>
            <pc:docMk/>
            <pc:sldMk cId="1818419757" sldId="913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1T04:19:31.460" v="2774" actId="1035"/>
          <ac:spMkLst>
            <pc:docMk/>
            <pc:sldMk cId="1818419757" sldId="913"/>
            <ac:spMk id="16" creationId="{CAA2C0B2-8759-EBAD-9358-A3BBF4103277}"/>
          </ac:spMkLst>
        </pc:spChg>
        <pc:spChg chg="add mod">
          <ac:chgData name="이연재" userId="045bb118-b50f-4c52-b48b-97425183e9ac" providerId="ADAL" clId="{3BA61E09-F31B-493B-BEA4-5419CB413605}" dt="2024-07-11T04:19:35.434" v="2775" actId="571"/>
          <ac:spMkLst>
            <pc:docMk/>
            <pc:sldMk cId="1818419757" sldId="913"/>
            <ac:spMk id="17" creationId="{6B48BB3A-4C4D-46DE-A05B-B65DAA4D5253}"/>
          </ac:spMkLst>
        </pc:spChg>
        <pc:grpChg chg="mod">
          <ac:chgData name="이연재" userId="045bb118-b50f-4c52-b48b-97425183e9ac" providerId="ADAL" clId="{3BA61E09-F31B-493B-BEA4-5419CB413605}" dt="2024-07-12T05:45:52.133" v="11649" actId="1076"/>
          <ac:grpSpMkLst>
            <pc:docMk/>
            <pc:sldMk cId="1818419757" sldId="913"/>
            <ac:grpSpMk id="8" creationId="{A41AD608-25AA-E409-7522-82C8532F8751}"/>
          </ac:grpSpMkLst>
        </pc:grpChg>
        <pc:picChg chg="add mod modCrop">
          <ac:chgData name="이연재" userId="045bb118-b50f-4c52-b48b-97425183e9ac" providerId="ADAL" clId="{3BA61E09-F31B-493B-BEA4-5419CB413605}" dt="2024-07-12T00:31:40.865" v="4728" actId="1076"/>
          <ac:picMkLst>
            <pc:docMk/>
            <pc:sldMk cId="1818419757" sldId="913"/>
            <ac:picMk id="15" creationId="{31CD8F74-E8CD-9926-4B0C-FA16C69F10D6}"/>
          </ac:picMkLst>
        </pc:picChg>
      </pc:sldChg>
      <pc:sldChg chg="addSp modSp del mod ord">
        <pc:chgData name="이연재" userId="045bb118-b50f-4c52-b48b-97425183e9ac" providerId="ADAL" clId="{3BA61E09-F31B-493B-BEA4-5419CB413605}" dt="2024-07-12T06:10:09.112" v="11963" actId="47"/>
        <pc:sldMkLst>
          <pc:docMk/>
          <pc:sldMk cId="2496353266" sldId="914"/>
        </pc:sldMkLst>
        <pc:spChg chg="mod">
          <ac:chgData name="이연재" userId="045bb118-b50f-4c52-b48b-97425183e9ac" providerId="ADAL" clId="{3BA61E09-F31B-493B-BEA4-5419CB413605}" dt="2024-07-11T04:29:15.937" v="2874"/>
          <ac:spMkLst>
            <pc:docMk/>
            <pc:sldMk cId="2496353266" sldId="914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4:29:16.753" v="2875" actId="20577"/>
          <ac:spMkLst>
            <pc:docMk/>
            <pc:sldMk cId="2496353266" sldId="914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1T04:30:00.851" v="2922"/>
          <ac:spMkLst>
            <pc:docMk/>
            <pc:sldMk cId="2496353266" sldId="914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4:29:49.600" v="2890"/>
          <ac:spMkLst>
            <pc:docMk/>
            <pc:sldMk cId="2496353266" sldId="914"/>
            <ac:spMk id="13" creationId="{8D01FFC6-26D6-56F3-FCDC-D6EE30A18121}"/>
          </ac:spMkLst>
        </pc:spChg>
        <pc:spChg chg="add">
          <ac:chgData name="이연재" userId="045bb118-b50f-4c52-b48b-97425183e9ac" providerId="ADAL" clId="{3BA61E09-F31B-493B-BEA4-5419CB413605}" dt="2024-07-11T04:29:31.671" v="2880" actId="11529"/>
          <ac:spMkLst>
            <pc:docMk/>
            <pc:sldMk cId="2496353266" sldId="914"/>
            <ac:spMk id="16" creationId="{6BA31CEF-4F46-5D40-5689-A984431CB4B2}"/>
          </ac:spMkLst>
        </pc:spChg>
        <pc:picChg chg="add mod">
          <ac:chgData name="이연재" userId="045bb118-b50f-4c52-b48b-97425183e9ac" providerId="ADAL" clId="{3BA61E09-F31B-493B-BEA4-5419CB413605}" dt="2024-07-11T04:29:27.451" v="2879" actId="1076"/>
          <ac:picMkLst>
            <pc:docMk/>
            <pc:sldMk cId="2496353266" sldId="914"/>
            <ac:picMk id="15" creationId="{2C352905-991B-EC07-65DE-A833C0505BCC}"/>
          </ac:picMkLst>
        </pc:picChg>
      </pc:sldChg>
      <pc:sldChg chg="addSp delSp modSp mod">
        <pc:chgData name="이연재" userId="045bb118-b50f-4c52-b48b-97425183e9ac" providerId="ADAL" clId="{3BA61E09-F31B-493B-BEA4-5419CB413605}" dt="2024-07-12T06:12:17.829" v="12008" actId="20577"/>
        <pc:sldMkLst>
          <pc:docMk/>
          <pc:sldMk cId="2311079327" sldId="915"/>
        </pc:sldMkLst>
        <pc:spChg chg="mod">
          <ac:chgData name="이연재" userId="045bb118-b50f-4c52-b48b-97425183e9ac" providerId="ADAL" clId="{3BA61E09-F31B-493B-BEA4-5419CB413605}" dt="2024-07-11T04:32:16.573" v="2957"/>
          <ac:spMkLst>
            <pc:docMk/>
            <pc:sldMk cId="2311079327" sldId="915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4:32:21.932" v="2960"/>
          <ac:spMkLst>
            <pc:docMk/>
            <pc:sldMk cId="2311079327" sldId="915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12:17.829" v="12008" actId="20577"/>
          <ac:spMkLst>
            <pc:docMk/>
            <pc:sldMk cId="2311079327" sldId="915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6:10:57.462" v="12007"/>
          <ac:spMkLst>
            <pc:docMk/>
            <pc:sldMk cId="2311079327" sldId="915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4:38:09.632" v="3050" actId="207"/>
          <ac:spMkLst>
            <pc:docMk/>
            <pc:sldMk cId="2311079327" sldId="915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1T04:32:58.763" v="3040" actId="14100"/>
          <ac:spMkLst>
            <pc:docMk/>
            <pc:sldMk cId="2311079327" sldId="915"/>
            <ac:spMk id="16" creationId="{354EA64B-0045-06BE-671A-982BB660BFA7}"/>
          </ac:spMkLst>
        </pc:spChg>
        <pc:spChg chg="add mod">
          <ac:chgData name="이연재" userId="045bb118-b50f-4c52-b48b-97425183e9ac" providerId="ADAL" clId="{3BA61E09-F31B-493B-BEA4-5419CB413605}" dt="2024-07-11T04:33:03.614" v="3042" actId="1036"/>
          <ac:spMkLst>
            <pc:docMk/>
            <pc:sldMk cId="2311079327" sldId="915"/>
            <ac:spMk id="17" creationId="{62F3B552-BB43-FE8A-A928-66992A4DAEF4}"/>
          </ac:spMkLst>
        </pc:spChg>
        <pc:spChg chg="add del">
          <ac:chgData name="이연재" userId="045bb118-b50f-4c52-b48b-97425183e9ac" providerId="ADAL" clId="{3BA61E09-F31B-493B-BEA4-5419CB413605}" dt="2024-07-11T04:33:48.151" v="3044" actId="22"/>
          <ac:spMkLst>
            <pc:docMk/>
            <pc:sldMk cId="2311079327" sldId="915"/>
            <ac:spMk id="19" creationId="{AB5A32E5-0689-8EFF-1501-207DB5B1C308}"/>
          </ac:spMkLst>
        </pc:spChg>
        <pc:picChg chg="add mod">
          <ac:chgData name="이연재" userId="045bb118-b50f-4c52-b48b-97425183e9ac" providerId="ADAL" clId="{3BA61E09-F31B-493B-BEA4-5419CB413605}" dt="2024-07-11T04:32:32.865" v="2964" actId="1076"/>
          <ac:picMkLst>
            <pc:docMk/>
            <pc:sldMk cId="2311079327" sldId="915"/>
            <ac:picMk id="15" creationId="{1E963129-EC0C-8CCA-D6A7-74744DC845E6}"/>
          </ac:picMkLst>
        </pc:picChg>
      </pc:sldChg>
      <pc:sldChg chg="addSp modSp mod">
        <pc:chgData name="이연재" userId="045bb118-b50f-4c52-b48b-97425183e9ac" providerId="ADAL" clId="{3BA61E09-F31B-493B-BEA4-5419CB413605}" dt="2024-07-12T06:14:32.112" v="12166" actId="20577"/>
        <pc:sldMkLst>
          <pc:docMk/>
          <pc:sldMk cId="908413040" sldId="916"/>
        </pc:sldMkLst>
        <pc:spChg chg="mod">
          <ac:chgData name="이연재" userId="045bb118-b50f-4c52-b48b-97425183e9ac" providerId="ADAL" clId="{3BA61E09-F31B-493B-BEA4-5419CB413605}" dt="2024-07-11T04:41:25.507" v="3125"/>
          <ac:spMkLst>
            <pc:docMk/>
            <pc:sldMk cId="908413040" sldId="916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4:41:29.569" v="3126"/>
          <ac:spMkLst>
            <pc:docMk/>
            <pc:sldMk cId="908413040" sldId="916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14:09.282" v="12094"/>
          <ac:spMkLst>
            <pc:docMk/>
            <pc:sldMk cId="908413040" sldId="916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14:32.112" v="12166" actId="20577"/>
          <ac:spMkLst>
            <pc:docMk/>
            <pc:sldMk cId="908413040" sldId="916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4:43:01.719" v="3161" actId="400"/>
          <ac:spMkLst>
            <pc:docMk/>
            <pc:sldMk cId="908413040" sldId="916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4:43:08.413" v="3168" actId="207"/>
          <ac:spMkLst>
            <pc:docMk/>
            <pc:sldMk cId="908413040" sldId="916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1T04:42:27.259" v="3142" actId="14100"/>
          <ac:spMkLst>
            <pc:docMk/>
            <pc:sldMk cId="908413040" sldId="916"/>
            <ac:spMk id="16" creationId="{5A6498AD-A867-5D18-506F-0CA4BCF8B801}"/>
          </ac:spMkLst>
        </pc:spChg>
        <pc:picChg chg="add mod">
          <ac:chgData name="이연재" userId="045bb118-b50f-4c52-b48b-97425183e9ac" providerId="ADAL" clId="{3BA61E09-F31B-493B-BEA4-5419CB413605}" dt="2024-07-11T04:42:18.875" v="3133" actId="1076"/>
          <ac:picMkLst>
            <pc:docMk/>
            <pc:sldMk cId="908413040" sldId="916"/>
            <ac:picMk id="15" creationId="{11E63AF4-B796-4CB7-9168-CB033B46B36D}"/>
          </ac:picMkLst>
        </pc:picChg>
      </pc:sldChg>
      <pc:sldChg chg="addSp modSp del mod">
        <pc:chgData name="이연재" userId="045bb118-b50f-4c52-b48b-97425183e9ac" providerId="ADAL" clId="{3BA61E09-F31B-493B-BEA4-5419CB413605}" dt="2024-07-12T06:10:00.761" v="11960" actId="47"/>
        <pc:sldMkLst>
          <pc:docMk/>
          <pc:sldMk cId="117807919" sldId="917"/>
        </pc:sldMkLst>
        <pc:spChg chg="mod">
          <ac:chgData name="이연재" userId="045bb118-b50f-4c52-b48b-97425183e9ac" providerId="ADAL" clId="{3BA61E09-F31B-493B-BEA4-5419CB413605}" dt="2024-07-11T05:07:59.789" v="3543"/>
          <ac:spMkLst>
            <pc:docMk/>
            <pc:sldMk cId="117807919" sldId="917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5:08:02.658" v="3544" actId="20577"/>
          <ac:spMkLst>
            <pc:docMk/>
            <pc:sldMk cId="117807919" sldId="917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1T05:40:34.351" v="4107"/>
          <ac:spMkLst>
            <pc:docMk/>
            <pc:sldMk cId="117807919" sldId="917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5:08:58.064" v="3568" actId="20577"/>
          <ac:spMkLst>
            <pc:docMk/>
            <pc:sldMk cId="117807919" sldId="917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1T05:08:43.962" v="3562" actId="1038"/>
          <ac:spMkLst>
            <pc:docMk/>
            <pc:sldMk cId="117807919" sldId="917"/>
            <ac:spMk id="16" creationId="{24F1A0D8-0BA3-C920-010C-AD1F9A178955}"/>
          </ac:spMkLst>
        </pc:spChg>
        <pc:picChg chg="add mod modCrop">
          <ac:chgData name="이연재" userId="045bb118-b50f-4c52-b48b-97425183e9ac" providerId="ADAL" clId="{3BA61E09-F31B-493B-BEA4-5419CB413605}" dt="2024-07-11T05:08:34.807" v="3551" actId="1076"/>
          <ac:picMkLst>
            <pc:docMk/>
            <pc:sldMk cId="117807919" sldId="917"/>
            <ac:picMk id="15" creationId="{299CA6D2-ECB5-3DB8-8ED6-3AB54D9ED699}"/>
          </ac:picMkLst>
        </pc:picChg>
      </pc:sldChg>
      <pc:sldChg chg="modSp mod ord">
        <pc:chgData name="이연재" userId="045bb118-b50f-4c52-b48b-97425183e9ac" providerId="ADAL" clId="{3BA61E09-F31B-493B-BEA4-5419CB413605}" dt="2024-07-12T05:15:00.572" v="7735" actId="20577"/>
        <pc:sldMkLst>
          <pc:docMk/>
          <pc:sldMk cId="1983539664" sldId="918"/>
        </pc:sldMkLst>
        <pc:spChg chg="mod">
          <ac:chgData name="이연재" userId="045bb118-b50f-4c52-b48b-97425183e9ac" providerId="ADAL" clId="{3BA61E09-F31B-493B-BEA4-5419CB413605}" dt="2024-07-10T08:42:32.525" v="1372"/>
          <ac:spMkLst>
            <pc:docMk/>
            <pc:sldMk cId="1983539664" sldId="918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0T08:42:57.440" v="1375"/>
          <ac:spMkLst>
            <pc:docMk/>
            <pc:sldMk cId="1983539664" sldId="918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5:14:55.952" v="7733" actId="20577"/>
          <ac:spMkLst>
            <pc:docMk/>
            <pc:sldMk cId="1983539664" sldId="918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5:15:00.572" v="7735" actId="20577"/>
          <ac:spMkLst>
            <pc:docMk/>
            <pc:sldMk cId="1983539664" sldId="918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2T05:14:58.862" v="7734" actId="20577"/>
          <ac:spMkLst>
            <pc:docMk/>
            <pc:sldMk cId="1983539664" sldId="918"/>
            <ac:spMk id="13" creationId="{8D01FFC6-26D6-56F3-FCDC-D6EE30A18121}"/>
          </ac:spMkLst>
        </pc:spChg>
        <pc:grpChg chg="mod">
          <ac:chgData name="이연재" userId="045bb118-b50f-4c52-b48b-97425183e9ac" providerId="ADAL" clId="{3BA61E09-F31B-493B-BEA4-5419CB413605}" dt="2024-07-12T05:14:08.383" v="7622" actId="1076"/>
          <ac:grpSpMkLst>
            <pc:docMk/>
            <pc:sldMk cId="1983539664" sldId="918"/>
            <ac:grpSpMk id="8" creationId="{A41AD608-25AA-E409-7522-82C8532F8751}"/>
          </ac:grpSpMkLst>
        </pc:grpChg>
      </pc:sldChg>
      <pc:sldChg chg="modSp mod modClrScheme chgLayout">
        <pc:chgData name="이연재" userId="045bb118-b50f-4c52-b48b-97425183e9ac" providerId="ADAL" clId="{3BA61E09-F31B-493B-BEA4-5419CB413605}" dt="2024-07-12T05:21:47.330" v="8329" actId="20577"/>
        <pc:sldMkLst>
          <pc:docMk/>
          <pc:sldMk cId="3734993930" sldId="919"/>
        </pc:sldMkLst>
        <pc:spChg chg="mod ord">
          <ac:chgData name="이연재" userId="045bb118-b50f-4c52-b48b-97425183e9ac" providerId="ADAL" clId="{3BA61E09-F31B-493B-BEA4-5419CB413605}" dt="2024-07-10T06:47:19.669" v="256" actId="700"/>
          <ac:spMkLst>
            <pc:docMk/>
            <pc:sldMk cId="3734993930" sldId="919"/>
            <ac:spMk id="2" creationId="{DC8B0B2E-051C-4693-AC44-65BE8AE195C5}"/>
          </ac:spMkLst>
        </pc:spChg>
        <pc:spChg chg="mod ord">
          <ac:chgData name="이연재" userId="045bb118-b50f-4c52-b48b-97425183e9ac" providerId="ADAL" clId="{3BA61E09-F31B-493B-BEA4-5419CB413605}" dt="2024-07-10T06:47:19.669" v="256" actId="700"/>
          <ac:spMkLst>
            <pc:docMk/>
            <pc:sldMk cId="3734993930" sldId="919"/>
            <ac:spMk id="3" creationId="{B18D98F3-8773-4221-BE3B-E1C58A8C4DD6}"/>
          </ac:spMkLst>
        </pc:spChg>
        <pc:spChg chg="mod ord">
          <ac:chgData name="이연재" userId="045bb118-b50f-4c52-b48b-97425183e9ac" providerId="ADAL" clId="{3BA61E09-F31B-493B-BEA4-5419CB413605}" dt="2024-07-10T06:47:19.669" v="256" actId="700"/>
          <ac:spMkLst>
            <pc:docMk/>
            <pc:sldMk cId="3734993930" sldId="919"/>
            <ac:spMk id="4" creationId="{7BF1FD48-EA2C-4D9E-811C-AD91C9486F50}"/>
          </ac:spMkLst>
        </pc:spChg>
        <pc:spChg chg="mod ord">
          <ac:chgData name="이연재" userId="045bb118-b50f-4c52-b48b-97425183e9ac" providerId="ADAL" clId="{3BA61E09-F31B-493B-BEA4-5419CB413605}" dt="2024-07-10T06:47:19.669" v="256" actId="700"/>
          <ac:spMkLst>
            <pc:docMk/>
            <pc:sldMk cId="3734993930" sldId="919"/>
            <ac:spMk id="5" creationId="{2C4FD8BC-FD84-4792-9003-EE70E69AAC64}"/>
          </ac:spMkLst>
        </pc:spChg>
        <pc:spChg chg="mod ord">
          <ac:chgData name="이연재" userId="045bb118-b50f-4c52-b48b-97425183e9ac" providerId="ADAL" clId="{3BA61E09-F31B-493B-BEA4-5419CB413605}" dt="2024-07-10T06:47:19.669" v="256" actId="700"/>
          <ac:spMkLst>
            <pc:docMk/>
            <pc:sldMk cId="3734993930" sldId="919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0T08:55:09.694" v="1443" actId="1076"/>
          <ac:spMkLst>
            <pc:docMk/>
            <pc:sldMk cId="3734993930" sldId="919"/>
            <ac:spMk id="9" creationId="{0A298CA7-3B81-489A-8F92-5420465F1C8D}"/>
          </ac:spMkLst>
        </pc:spChg>
        <pc:spChg chg="mod">
          <ac:chgData name="이연재" userId="045bb118-b50f-4c52-b48b-97425183e9ac" providerId="ADAL" clId="{3BA61E09-F31B-493B-BEA4-5419CB413605}" dt="2024-07-12T05:21:47.330" v="8329" actId="20577"/>
          <ac:spMkLst>
            <pc:docMk/>
            <pc:sldMk cId="3734993930" sldId="919"/>
            <ac:spMk id="11" creationId="{63326F73-BBCD-4955-8B15-F6D9CEAD1B35}"/>
          </ac:spMkLst>
        </pc:spChg>
        <pc:grpChg chg="mod">
          <ac:chgData name="이연재" userId="045bb118-b50f-4c52-b48b-97425183e9ac" providerId="ADAL" clId="{3BA61E09-F31B-493B-BEA4-5419CB413605}" dt="2024-07-10T08:56:18.693" v="1452" actId="1076"/>
          <ac:grpSpMkLst>
            <pc:docMk/>
            <pc:sldMk cId="3734993930" sldId="919"/>
            <ac:grpSpMk id="12" creationId="{0D0B6B4F-0C4B-A63B-D36A-F0C1785D52AD}"/>
          </ac:grpSpMkLst>
        </pc:grpChg>
      </pc:sldChg>
      <pc:sldChg chg="addSp modSp add mod ord">
        <pc:chgData name="이연재" userId="045bb118-b50f-4c52-b48b-97425183e9ac" providerId="ADAL" clId="{3BA61E09-F31B-493B-BEA4-5419CB413605}" dt="2024-07-12T05:29:06.699" v="9249" actId="207"/>
        <pc:sldMkLst>
          <pc:docMk/>
          <pc:sldMk cId="1677207053" sldId="920"/>
        </pc:sldMkLst>
        <pc:spChg chg="mod">
          <ac:chgData name="이연재" userId="045bb118-b50f-4c52-b48b-97425183e9ac" providerId="ADAL" clId="{3BA61E09-F31B-493B-BEA4-5419CB413605}" dt="2024-07-10T08:43:09.694" v="1378"/>
          <ac:spMkLst>
            <pc:docMk/>
            <pc:sldMk cId="1677207053" sldId="920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0T08:42:43.967" v="1374"/>
          <ac:spMkLst>
            <pc:docMk/>
            <pc:sldMk cId="1677207053" sldId="920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5:28:19.405" v="9232"/>
          <ac:spMkLst>
            <pc:docMk/>
            <pc:sldMk cId="1677207053" sldId="920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28:23.965" v="9233"/>
          <ac:spMkLst>
            <pc:docMk/>
            <pc:sldMk cId="1677207053" sldId="920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28:47.096" v="9238" actId="20577"/>
          <ac:spMkLst>
            <pc:docMk/>
            <pc:sldMk cId="1677207053" sldId="920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5:28:54.902" v="9243"/>
          <ac:spMkLst>
            <pc:docMk/>
            <pc:sldMk cId="1677207053" sldId="920"/>
            <ac:spMk id="10" creationId="{A11F545A-E76C-3A4C-802B-F42AD98D7A64}"/>
          </ac:spMkLst>
        </pc:spChg>
        <pc:spChg chg="mod">
          <ac:chgData name="이연재" userId="045bb118-b50f-4c52-b48b-97425183e9ac" providerId="ADAL" clId="{3BA61E09-F31B-493B-BEA4-5419CB413605}" dt="2024-07-12T05:29:06.699" v="9249" actId="207"/>
          <ac:spMkLst>
            <pc:docMk/>
            <pc:sldMk cId="1677207053" sldId="920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0T06:44:49.281" v="236" actId="14100"/>
          <ac:spMkLst>
            <pc:docMk/>
            <pc:sldMk cId="1677207053" sldId="920"/>
            <ac:spMk id="14" creationId="{570E32F2-7399-AA2C-AAC4-D09889425F01}"/>
          </ac:spMkLst>
        </pc:spChg>
        <pc:grpChg chg="mod">
          <ac:chgData name="이연재" userId="045bb118-b50f-4c52-b48b-97425183e9ac" providerId="ADAL" clId="{3BA61E09-F31B-493B-BEA4-5419CB413605}" dt="2024-07-12T05:28:54.902" v="9243"/>
          <ac:grpSpMkLst>
            <pc:docMk/>
            <pc:sldMk cId="1677207053" sldId="920"/>
            <ac:grpSpMk id="8" creationId="{A41AD608-25AA-E409-7522-82C8532F8751}"/>
          </ac:grpSpMkLst>
        </pc:grpChg>
        <pc:grpChg chg="mod">
          <ac:chgData name="이연재" userId="045bb118-b50f-4c52-b48b-97425183e9ac" providerId="ADAL" clId="{3BA61E09-F31B-493B-BEA4-5419CB413605}" dt="2024-07-12T05:28:52.400" v="9239" actId="1076"/>
          <ac:grpSpMkLst>
            <pc:docMk/>
            <pc:sldMk cId="1677207053" sldId="920"/>
            <ac:grpSpMk id="12" creationId="{0D0B6B4F-0C4B-A63B-D36A-F0C1785D52AD}"/>
          </ac:grpSpMkLst>
        </pc:grpChg>
      </pc:sldChg>
      <pc:sldChg chg="addSp delSp modSp add mod">
        <pc:chgData name="이연재" userId="045bb118-b50f-4c52-b48b-97425183e9ac" providerId="ADAL" clId="{3BA61E09-F31B-493B-BEA4-5419CB413605}" dt="2024-07-12T05:23:12.985" v="8412" actId="20577"/>
        <pc:sldMkLst>
          <pc:docMk/>
          <pc:sldMk cId="2109303001" sldId="921"/>
        </pc:sldMkLst>
        <pc:spChg chg="mod">
          <ac:chgData name="이연재" userId="045bb118-b50f-4c52-b48b-97425183e9ac" providerId="ADAL" clId="{3BA61E09-F31B-493B-BEA4-5419CB413605}" dt="2024-07-12T05:22:56.663" v="8406"/>
          <ac:spMkLst>
            <pc:docMk/>
            <pc:sldMk cId="2109303001" sldId="921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23:00.503" v="8407"/>
          <ac:spMkLst>
            <pc:docMk/>
            <pc:sldMk cId="2109303001" sldId="921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23:12.985" v="8412" actId="20577"/>
          <ac:spMkLst>
            <pc:docMk/>
            <pc:sldMk cId="2109303001" sldId="921"/>
            <ac:spMk id="7" creationId="{0C81DD60-D84B-4D3C-8F3E-7D0E22E11300}"/>
          </ac:spMkLst>
        </pc:spChg>
        <pc:spChg chg="add mod">
          <ac:chgData name="이연재" userId="045bb118-b50f-4c52-b48b-97425183e9ac" providerId="ADAL" clId="{3BA61E09-F31B-493B-BEA4-5419CB413605}" dt="2024-07-10T06:51:41.617" v="390" actId="14100"/>
          <ac:spMkLst>
            <pc:docMk/>
            <pc:sldMk cId="2109303001" sldId="921"/>
            <ac:spMk id="8" creationId="{C4B4A2C7-7BFD-74FE-6B09-EEE9F4C4645F}"/>
          </ac:spMkLst>
        </pc:spChg>
        <pc:spChg chg="add mod">
          <ac:chgData name="이연재" userId="045bb118-b50f-4c52-b48b-97425183e9ac" providerId="ADAL" clId="{3BA61E09-F31B-493B-BEA4-5419CB413605}" dt="2024-07-10T06:51:58.896" v="419" actId="14100"/>
          <ac:spMkLst>
            <pc:docMk/>
            <pc:sldMk cId="2109303001" sldId="921"/>
            <ac:spMk id="10" creationId="{9AE8ACD6-6C6D-B83A-3A68-5DF4B4DAE51C}"/>
          </ac:spMkLst>
        </pc:spChg>
        <pc:spChg chg="mod">
          <ac:chgData name="이연재" userId="045bb118-b50f-4c52-b48b-97425183e9ac" providerId="ADAL" clId="{3BA61E09-F31B-493B-BEA4-5419CB413605}" dt="2024-07-10T07:01:43.118" v="478"/>
          <ac:spMkLst>
            <pc:docMk/>
            <pc:sldMk cId="2109303001" sldId="921"/>
            <ac:spMk id="11" creationId="{63326F73-BBCD-4955-8B15-F6D9CEAD1B35}"/>
          </ac:spMkLst>
        </pc:spChg>
        <pc:spChg chg="del">
          <ac:chgData name="이연재" userId="045bb118-b50f-4c52-b48b-97425183e9ac" providerId="ADAL" clId="{3BA61E09-F31B-493B-BEA4-5419CB413605}" dt="2024-07-10T06:51:25.987" v="362" actId="478"/>
          <ac:spMkLst>
            <pc:docMk/>
            <pc:sldMk cId="2109303001" sldId="921"/>
            <ac:spMk id="16" creationId="{D23D31C8-F575-4681-4EFE-879CE8CC1E92}"/>
          </ac:spMkLst>
        </pc:spChg>
        <pc:grpChg chg="mod">
          <ac:chgData name="이연재" userId="045bb118-b50f-4c52-b48b-97425183e9ac" providerId="ADAL" clId="{3BA61E09-F31B-493B-BEA4-5419CB413605}" dt="2024-07-10T08:56:30.464" v="1453" actId="1076"/>
          <ac:grpSpMkLst>
            <pc:docMk/>
            <pc:sldMk cId="2109303001" sldId="921"/>
            <ac:grpSpMk id="12" creationId="{0D0B6B4F-0C4B-A63B-D36A-F0C1785D52AD}"/>
          </ac:grpSpMkLst>
        </pc:grpChg>
      </pc:sldChg>
      <pc:sldChg chg="addSp delSp modSp add mod">
        <pc:chgData name="이연재" userId="045bb118-b50f-4c52-b48b-97425183e9ac" providerId="ADAL" clId="{3BA61E09-F31B-493B-BEA4-5419CB413605}" dt="2024-07-12T05:24:07.881" v="8504" actId="20577"/>
        <pc:sldMkLst>
          <pc:docMk/>
          <pc:sldMk cId="932094930" sldId="922"/>
        </pc:sldMkLst>
        <pc:spChg chg="mod">
          <ac:chgData name="이연재" userId="045bb118-b50f-4c52-b48b-97425183e9ac" providerId="ADAL" clId="{3BA61E09-F31B-493B-BEA4-5419CB413605}" dt="2024-07-12T05:23:26.516" v="8413"/>
          <ac:spMkLst>
            <pc:docMk/>
            <pc:sldMk cId="932094930" sldId="922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23:30.774" v="8414"/>
          <ac:spMkLst>
            <pc:docMk/>
            <pc:sldMk cId="932094930" sldId="922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24:07.881" v="8504" actId="20577"/>
          <ac:spMkLst>
            <pc:docMk/>
            <pc:sldMk cId="932094930" sldId="922"/>
            <ac:spMk id="7" creationId="{0C81DD60-D84B-4D3C-8F3E-7D0E22E11300}"/>
          </ac:spMkLst>
        </pc:spChg>
        <pc:spChg chg="del">
          <ac:chgData name="이연재" userId="045bb118-b50f-4c52-b48b-97425183e9ac" providerId="ADAL" clId="{3BA61E09-F31B-493B-BEA4-5419CB413605}" dt="2024-07-10T07:01:54.947" v="480" actId="478"/>
          <ac:spMkLst>
            <pc:docMk/>
            <pc:sldMk cId="932094930" sldId="922"/>
            <ac:spMk id="8" creationId="{C4B4A2C7-7BFD-74FE-6B09-EEE9F4C4645F}"/>
          </ac:spMkLst>
        </pc:spChg>
        <pc:spChg chg="mod">
          <ac:chgData name="이연재" userId="045bb118-b50f-4c52-b48b-97425183e9ac" providerId="ADAL" clId="{3BA61E09-F31B-493B-BEA4-5419CB413605}" dt="2024-07-10T07:02:08.141" v="486" actId="1037"/>
          <ac:spMkLst>
            <pc:docMk/>
            <pc:sldMk cId="932094930" sldId="922"/>
            <ac:spMk id="10" creationId="{9AE8ACD6-6C6D-B83A-3A68-5DF4B4DAE51C}"/>
          </ac:spMkLst>
        </pc:spChg>
        <pc:spChg chg="mod">
          <ac:chgData name="이연재" userId="045bb118-b50f-4c52-b48b-97425183e9ac" providerId="ADAL" clId="{3BA61E09-F31B-493B-BEA4-5419CB413605}" dt="2024-07-10T07:03:25.936" v="507" actId="400"/>
          <ac:spMkLst>
            <pc:docMk/>
            <pc:sldMk cId="932094930" sldId="922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0T07:02:23.755" v="487"/>
          <ac:spMkLst>
            <pc:docMk/>
            <pc:sldMk cId="932094930" sldId="922"/>
            <ac:spMk id="14" creationId="{250EB482-5CFF-0957-13E7-0EF3DD8D20B7}"/>
          </ac:spMkLst>
        </pc:spChg>
        <pc:spChg chg="mod">
          <ac:chgData name="이연재" userId="045bb118-b50f-4c52-b48b-97425183e9ac" providerId="ADAL" clId="{3BA61E09-F31B-493B-BEA4-5419CB413605}" dt="2024-07-10T07:03:00.433" v="497" actId="207"/>
          <ac:spMkLst>
            <pc:docMk/>
            <pc:sldMk cId="932094930" sldId="922"/>
            <ac:spMk id="16" creationId="{0396447A-8EF8-CBC6-E820-A74FFF9F33FB}"/>
          </ac:spMkLst>
        </pc:spChg>
        <pc:grpChg chg="add mod">
          <ac:chgData name="이연재" userId="045bb118-b50f-4c52-b48b-97425183e9ac" providerId="ADAL" clId="{3BA61E09-F31B-493B-BEA4-5419CB413605}" dt="2024-07-10T07:02:23.755" v="487"/>
          <ac:grpSpMkLst>
            <pc:docMk/>
            <pc:sldMk cId="932094930" sldId="922"/>
            <ac:grpSpMk id="13" creationId="{F2381AA6-9CAD-E302-33A7-14507D334226}"/>
          </ac:grpSpMkLst>
        </pc:grpChg>
        <pc:picChg chg="mod modCrop">
          <ac:chgData name="이연재" userId="045bb118-b50f-4c52-b48b-97425183e9ac" providerId="ADAL" clId="{3BA61E09-F31B-493B-BEA4-5419CB413605}" dt="2024-07-10T07:02:03.075" v="484" actId="1076"/>
          <ac:picMkLst>
            <pc:docMk/>
            <pc:sldMk cId="932094930" sldId="922"/>
            <ac:picMk id="15" creationId="{FE18DF76-77B6-46FD-64B3-422221632A6E}"/>
          </ac:picMkLst>
        </pc:picChg>
      </pc:sldChg>
      <pc:sldChg chg="addSp delSp modSp add mod ord">
        <pc:chgData name="이연재" userId="045bb118-b50f-4c52-b48b-97425183e9ac" providerId="ADAL" clId="{3BA61E09-F31B-493B-BEA4-5419CB413605}" dt="2024-07-12T05:21:21.444" v="8317" actId="1076"/>
        <pc:sldMkLst>
          <pc:docMk/>
          <pc:sldMk cId="657963531" sldId="923"/>
        </pc:sldMkLst>
        <pc:spChg chg="mod">
          <ac:chgData name="이연재" userId="045bb118-b50f-4c52-b48b-97425183e9ac" providerId="ADAL" clId="{3BA61E09-F31B-493B-BEA4-5419CB413605}" dt="2024-07-10T08:44:05.057" v="1380" actId="20577"/>
          <ac:spMkLst>
            <pc:docMk/>
            <pc:sldMk cId="657963531" sldId="923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0T08:44:10.960" v="1381"/>
          <ac:spMkLst>
            <pc:docMk/>
            <pc:sldMk cId="657963531" sldId="923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5:15:24.111" v="7736"/>
          <ac:spMkLst>
            <pc:docMk/>
            <pc:sldMk cId="657963531" sldId="923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15:28.221" v="7737"/>
          <ac:spMkLst>
            <pc:docMk/>
            <pc:sldMk cId="657963531" sldId="923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21:16.466" v="8314" actId="20577"/>
          <ac:spMkLst>
            <pc:docMk/>
            <pc:sldMk cId="657963531" sldId="923"/>
            <ac:spMk id="7" creationId="{0C81DD60-D84B-4D3C-8F3E-7D0E22E11300}"/>
          </ac:spMkLst>
        </pc:spChg>
        <pc:spChg chg="mod ord">
          <ac:chgData name="이연재" userId="045bb118-b50f-4c52-b48b-97425183e9ac" providerId="ADAL" clId="{3BA61E09-F31B-493B-BEA4-5419CB413605}" dt="2024-07-10T07:16:05.795" v="580" actId="1038"/>
          <ac:spMkLst>
            <pc:docMk/>
            <pc:sldMk cId="657963531" sldId="923"/>
            <ac:spMk id="10" creationId="{9AE8ACD6-6C6D-B83A-3A68-5DF4B4DAE51C}"/>
          </ac:spMkLst>
        </pc:spChg>
        <pc:spChg chg="mod">
          <ac:chgData name="이연재" userId="045bb118-b50f-4c52-b48b-97425183e9ac" providerId="ADAL" clId="{3BA61E09-F31B-493B-BEA4-5419CB413605}" dt="2024-07-10T07:18:06.049" v="704"/>
          <ac:spMkLst>
            <pc:docMk/>
            <pc:sldMk cId="657963531" sldId="923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0T07:16:56.677" v="615" actId="113"/>
          <ac:spMkLst>
            <pc:docMk/>
            <pc:sldMk cId="657963531" sldId="923"/>
            <ac:spMk id="16" creationId="{0396447A-8EF8-CBC6-E820-A74FFF9F33FB}"/>
          </ac:spMkLst>
        </pc:spChg>
        <pc:spChg chg="add mod">
          <ac:chgData name="이연재" userId="045bb118-b50f-4c52-b48b-97425183e9ac" providerId="ADAL" clId="{3BA61E09-F31B-493B-BEA4-5419CB413605}" dt="2024-07-10T07:16:09.337" v="591" actId="1035"/>
          <ac:spMkLst>
            <pc:docMk/>
            <pc:sldMk cId="657963531" sldId="923"/>
            <ac:spMk id="18" creationId="{3594DC4E-F4D9-12CC-2D80-C62CDAD2BA3E}"/>
          </ac:spMkLst>
        </pc:spChg>
        <pc:grpChg chg="mod">
          <ac:chgData name="이연재" userId="045bb118-b50f-4c52-b48b-97425183e9ac" providerId="ADAL" clId="{3BA61E09-F31B-493B-BEA4-5419CB413605}" dt="2024-07-12T05:21:21.444" v="8317" actId="1076"/>
          <ac:grpSpMkLst>
            <pc:docMk/>
            <pc:sldMk cId="657963531" sldId="923"/>
            <ac:grpSpMk id="13" creationId="{F2381AA6-9CAD-E302-33A7-14507D334226}"/>
          </ac:grpSpMkLst>
        </pc:grpChg>
        <pc:picChg chg="del">
          <ac:chgData name="이연재" userId="045bb118-b50f-4c52-b48b-97425183e9ac" providerId="ADAL" clId="{3BA61E09-F31B-493B-BEA4-5419CB413605}" dt="2024-07-10T07:15:29.900" v="553" actId="478"/>
          <ac:picMkLst>
            <pc:docMk/>
            <pc:sldMk cId="657963531" sldId="923"/>
            <ac:picMk id="15" creationId="{FE18DF76-77B6-46FD-64B3-422221632A6E}"/>
          </ac:picMkLst>
        </pc:picChg>
        <pc:picChg chg="add mod">
          <ac:chgData name="이연재" userId="045bb118-b50f-4c52-b48b-97425183e9ac" providerId="ADAL" clId="{3BA61E09-F31B-493B-BEA4-5419CB413605}" dt="2024-07-12T05:21:18.262" v="8316" actId="1076"/>
          <ac:picMkLst>
            <pc:docMk/>
            <pc:sldMk cId="657963531" sldId="923"/>
            <ac:picMk id="17" creationId="{F8A91F46-67B8-FD68-666F-F43375B3527B}"/>
          </ac:picMkLst>
        </pc:picChg>
      </pc:sldChg>
      <pc:sldChg chg="addSp delSp modSp add mod ord modClrScheme chgLayout">
        <pc:chgData name="이연재" userId="045bb118-b50f-4c52-b48b-97425183e9ac" providerId="ADAL" clId="{3BA61E09-F31B-493B-BEA4-5419CB413605}" dt="2024-07-12T04:34:26.585" v="5596" actId="700"/>
        <pc:sldMkLst>
          <pc:docMk/>
          <pc:sldMk cId="3689437996" sldId="924"/>
        </pc:sldMkLst>
        <pc:spChg chg="mod ord">
          <ac:chgData name="이연재" userId="045bb118-b50f-4c52-b48b-97425183e9ac" providerId="ADAL" clId="{3BA61E09-F31B-493B-BEA4-5419CB413605}" dt="2024-07-12T04:34:26.585" v="5596" actId="700"/>
          <ac:spMkLst>
            <pc:docMk/>
            <pc:sldMk cId="3689437996" sldId="924"/>
            <ac:spMk id="2" creationId="{DC8B0B2E-051C-4693-AC44-65BE8AE195C5}"/>
          </ac:spMkLst>
        </pc:spChg>
        <pc:spChg chg="mod ord">
          <ac:chgData name="이연재" userId="045bb118-b50f-4c52-b48b-97425183e9ac" providerId="ADAL" clId="{3BA61E09-F31B-493B-BEA4-5419CB413605}" dt="2024-07-12T04:34:26.585" v="5596" actId="700"/>
          <ac:spMkLst>
            <pc:docMk/>
            <pc:sldMk cId="3689437996" sldId="924"/>
            <ac:spMk id="3" creationId="{B18D98F3-8773-4221-BE3B-E1C58A8C4DD6}"/>
          </ac:spMkLst>
        </pc:spChg>
        <pc:spChg chg="mod ord">
          <ac:chgData name="이연재" userId="045bb118-b50f-4c52-b48b-97425183e9ac" providerId="ADAL" clId="{3BA61E09-F31B-493B-BEA4-5419CB413605}" dt="2024-07-12T04:34:26.585" v="5596" actId="700"/>
          <ac:spMkLst>
            <pc:docMk/>
            <pc:sldMk cId="3689437996" sldId="924"/>
            <ac:spMk id="4" creationId="{7BF1FD48-EA2C-4D9E-811C-AD91C9486F50}"/>
          </ac:spMkLst>
        </pc:spChg>
        <pc:spChg chg="mod ord">
          <ac:chgData name="이연재" userId="045bb118-b50f-4c52-b48b-97425183e9ac" providerId="ADAL" clId="{3BA61E09-F31B-493B-BEA4-5419CB413605}" dt="2024-07-12T04:34:26.585" v="5596" actId="700"/>
          <ac:spMkLst>
            <pc:docMk/>
            <pc:sldMk cId="3689437996" sldId="924"/>
            <ac:spMk id="5" creationId="{2C4FD8BC-FD84-4792-9003-EE70E69AAC64}"/>
          </ac:spMkLst>
        </pc:spChg>
        <pc:spChg chg="mod ord">
          <ac:chgData name="이연재" userId="045bb118-b50f-4c52-b48b-97425183e9ac" providerId="ADAL" clId="{3BA61E09-F31B-493B-BEA4-5419CB413605}" dt="2024-07-12T04:34:26.585" v="5596" actId="700"/>
          <ac:spMkLst>
            <pc:docMk/>
            <pc:sldMk cId="3689437996" sldId="924"/>
            <ac:spMk id="6" creationId="{3B1A671F-4B50-48C5-BB40-6F7DC56BC18C}"/>
          </ac:spMkLst>
        </pc:spChg>
        <pc:spChg chg="mod ord">
          <ac:chgData name="이연재" userId="045bb118-b50f-4c52-b48b-97425183e9ac" providerId="ADAL" clId="{3BA61E09-F31B-493B-BEA4-5419CB413605}" dt="2024-07-12T04:34:26.585" v="5596" actId="700"/>
          <ac:spMkLst>
            <pc:docMk/>
            <pc:sldMk cId="3689437996" sldId="924"/>
            <ac:spMk id="7" creationId="{0C81DD60-D84B-4D3C-8F3E-7D0E22E11300}"/>
          </ac:spMkLst>
        </pc:spChg>
        <pc:spChg chg="del">
          <ac:chgData name="이연재" userId="045bb118-b50f-4c52-b48b-97425183e9ac" providerId="ADAL" clId="{3BA61E09-F31B-493B-BEA4-5419CB413605}" dt="2024-07-10T07:21:44.299" v="706" actId="478"/>
          <ac:spMkLst>
            <pc:docMk/>
            <pc:sldMk cId="3689437996" sldId="924"/>
            <ac:spMk id="10" creationId="{9AE8ACD6-6C6D-B83A-3A68-5DF4B4DAE51C}"/>
          </ac:spMkLst>
        </pc:spChg>
        <pc:spChg chg="mod">
          <ac:chgData name="이연재" userId="045bb118-b50f-4c52-b48b-97425183e9ac" providerId="ADAL" clId="{3BA61E09-F31B-493B-BEA4-5419CB413605}" dt="2024-07-10T07:22:00.583" v="715" actId="400"/>
          <ac:spMkLst>
            <pc:docMk/>
            <pc:sldMk cId="3689437996" sldId="924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0T07:22:05.101" v="718" actId="207"/>
          <ac:spMkLst>
            <pc:docMk/>
            <pc:sldMk cId="3689437996" sldId="924"/>
            <ac:spMk id="16" creationId="{0396447A-8EF8-CBC6-E820-A74FFF9F33FB}"/>
          </ac:spMkLst>
        </pc:spChg>
        <pc:spChg chg="del">
          <ac:chgData name="이연재" userId="045bb118-b50f-4c52-b48b-97425183e9ac" providerId="ADAL" clId="{3BA61E09-F31B-493B-BEA4-5419CB413605}" dt="2024-07-10T07:21:44.299" v="706" actId="478"/>
          <ac:spMkLst>
            <pc:docMk/>
            <pc:sldMk cId="3689437996" sldId="924"/>
            <ac:spMk id="18" creationId="{3594DC4E-F4D9-12CC-2D80-C62CDAD2BA3E}"/>
          </ac:spMkLst>
        </pc:spChg>
        <pc:spChg chg="add">
          <ac:chgData name="이연재" userId="045bb118-b50f-4c52-b48b-97425183e9ac" providerId="ADAL" clId="{3BA61E09-F31B-493B-BEA4-5419CB413605}" dt="2024-07-10T07:22:42.590" v="726" actId="11529"/>
          <ac:spMkLst>
            <pc:docMk/>
            <pc:sldMk cId="3689437996" sldId="924"/>
            <ac:spMk id="19" creationId="{4C8CF440-901F-1E34-408C-FEED6DBEB84D}"/>
          </ac:spMkLst>
        </pc:spChg>
        <pc:picChg chg="add mod">
          <ac:chgData name="이연재" userId="045bb118-b50f-4c52-b48b-97425183e9ac" providerId="ADAL" clId="{3BA61E09-F31B-493B-BEA4-5419CB413605}" dt="2024-07-10T07:22:37.435" v="725" actId="1076"/>
          <ac:picMkLst>
            <pc:docMk/>
            <pc:sldMk cId="3689437996" sldId="924"/>
            <ac:picMk id="15" creationId="{2C7B0BA6-5D47-E556-0B9F-0ECB9DEAD750}"/>
          </ac:picMkLst>
        </pc:picChg>
        <pc:picChg chg="del">
          <ac:chgData name="이연재" userId="045bb118-b50f-4c52-b48b-97425183e9ac" providerId="ADAL" clId="{3BA61E09-F31B-493B-BEA4-5419CB413605}" dt="2024-07-10T07:21:55.418" v="712" actId="478"/>
          <ac:picMkLst>
            <pc:docMk/>
            <pc:sldMk cId="3689437996" sldId="924"/>
            <ac:picMk id="17" creationId="{F8A91F46-67B8-FD68-666F-F43375B3527B}"/>
          </ac:picMkLst>
        </pc:picChg>
      </pc:sldChg>
      <pc:sldChg chg="addSp modSp add mod ord">
        <pc:chgData name="이연재" userId="045bb118-b50f-4c52-b48b-97425183e9ac" providerId="ADAL" clId="{3BA61E09-F31B-493B-BEA4-5419CB413605}" dt="2024-07-12T07:47:59.280" v="12650" actId="1076"/>
        <pc:sldMkLst>
          <pc:docMk/>
          <pc:sldMk cId="3683935055" sldId="925"/>
        </pc:sldMkLst>
        <pc:spChg chg="mod">
          <ac:chgData name="이연재" userId="045bb118-b50f-4c52-b48b-97425183e9ac" providerId="ADAL" clId="{3BA61E09-F31B-493B-BEA4-5419CB413605}" dt="2024-07-10T08:22:41.689" v="1170" actId="20577"/>
          <ac:spMkLst>
            <pc:docMk/>
            <pc:sldMk cId="3683935055" sldId="925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7:47:02.998" v="12644"/>
          <ac:spMkLst>
            <pc:docMk/>
            <pc:sldMk cId="3683935055" sldId="925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7:47:08.104" v="12645"/>
          <ac:spMkLst>
            <pc:docMk/>
            <pc:sldMk cId="3683935055" sldId="925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7:47:55.560" v="12649" actId="20577"/>
          <ac:spMkLst>
            <pc:docMk/>
            <pc:sldMk cId="3683935055" sldId="925"/>
            <ac:spMk id="7" creationId="{0C81DD60-D84B-4D3C-8F3E-7D0E22E11300}"/>
          </ac:spMkLst>
        </pc:spChg>
        <pc:spChg chg="add">
          <ac:chgData name="이연재" userId="045bb118-b50f-4c52-b48b-97425183e9ac" providerId="ADAL" clId="{3BA61E09-F31B-493B-BEA4-5419CB413605}" dt="2024-07-10T07:34:56.866" v="732" actId="11529"/>
          <ac:spMkLst>
            <pc:docMk/>
            <pc:sldMk cId="3683935055" sldId="925"/>
            <ac:spMk id="14" creationId="{BD63AAA0-4EEF-6E6C-02C6-C63AB676E50E}"/>
          </ac:spMkLst>
        </pc:spChg>
        <pc:spChg chg="add mod">
          <ac:chgData name="이연재" userId="045bb118-b50f-4c52-b48b-97425183e9ac" providerId="ADAL" clId="{3BA61E09-F31B-493B-BEA4-5419CB413605}" dt="2024-07-12T06:24:55.816" v="12597" actId="2085"/>
          <ac:spMkLst>
            <pc:docMk/>
            <pc:sldMk cId="3683935055" sldId="925"/>
            <ac:spMk id="16" creationId="{95260476-8B6F-8AD1-907A-177BADB25EA3}"/>
          </ac:spMkLst>
        </pc:spChg>
        <pc:grpChg chg="mod">
          <ac:chgData name="이연재" userId="045bb118-b50f-4c52-b48b-97425183e9ac" providerId="ADAL" clId="{3BA61E09-F31B-493B-BEA4-5419CB413605}" dt="2024-07-12T07:47:59.280" v="12650" actId="1076"/>
          <ac:grpSpMkLst>
            <pc:docMk/>
            <pc:sldMk cId="3683935055" sldId="925"/>
            <ac:grpSpMk id="8" creationId="{A41AD608-25AA-E409-7522-82C8532F8751}"/>
          </ac:grpSpMkLst>
        </pc:grpChg>
        <pc:grpChg chg="mod">
          <ac:chgData name="이연재" userId="045bb118-b50f-4c52-b48b-97425183e9ac" providerId="ADAL" clId="{3BA61E09-F31B-493B-BEA4-5419CB413605}" dt="2024-07-12T07:47:59.280" v="12650" actId="1076"/>
          <ac:grpSpMkLst>
            <pc:docMk/>
            <pc:sldMk cId="3683935055" sldId="925"/>
            <ac:grpSpMk id="12" creationId="{0D0B6B4F-0C4B-A63B-D36A-F0C1785D52AD}"/>
          </ac:grpSpMkLst>
        </pc:grpChg>
      </pc:sldChg>
      <pc:sldChg chg="delSp modSp add mod ord">
        <pc:chgData name="이연재" userId="045bb118-b50f-4c52-b48b-97425183e9ac" providerId="ADAL" clId="{3BA61E09-F31B-493B-BEA4-5419CB413605}" dt="2024-07-10T08:47:08.379" v="1408"/>
        <pc:sldMkLst>
          <pc:docMk/>
          <pc:sldMk cId="668713564" sldId="926"/>
        </pc:sldMkLst>
        <pc:spChg chg="mod">
          <ac:chgData name="이연재" userId="045bb118-b50f-4c52-b48b-97425183e9ac" providerId="ADAL" clId="{3BA61E09-F31B-493B-BEA4-5419CB413605}" dt="2024-07-10T08:17:31.350" v="1125"/>
          <ac:spMkLst>
            <pc:docMk/>
            <pc:sldMk cId="668713564" sldId="926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0T08:18:24.758" v="1134"/>
          <ac:spMkLst>
            <pc:docMk/>
            <pc:sldMk cId="668713564" sldId="926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0T08:17:37.444" v="1129" actId="20577"/>
          <ac:spMkLst>
            <pc:docMk/>
            <pc:sldMk cId="668713564" sldId="926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0T08:17:34.916" v="1128" actId="20577"/>
          <ac:spMkLst>
            <pc:docMk/>
            <pc:sldMk cId="668713564" sldId="926"/>
            <ac:spMk id="13" creationId="{8D01FFC6-26D6-56F3-FCDC-D6EE30A18121}"/>
          </ac:spMkLst>
        </pc:spChg>
        <pc:spChg chg="del">
          <ac:chgData name="이연재" userId="045bb118-b50f-4c52-b48b-97425183e9ac" providerId="ADAL" clId="{3BA61E09-F31B-493B-BEA4-5419CB413605}" dt="2024-07-10T08:17:33.897" v="1127" actId="478"/>
          <ac:spMkLst>
            <pc:docMk/>
            <pc:sldMk cId="668713564" sldId="926"/>
            <ac:spMk id="16" creationId="{C8080811-78B1-327D-CB70-8C13CB67322A}"/>
          </ac:spMkLst>
        </pc:spChg>
        <pc:spChg chg="del">
          <ac:chgData name="이연재" userId="045bb118-b50f-4c52-b48b-97425183e9ac" providerId="ADAL" clId="{3BA61E09-F31B-493B-BEA4-5419CB413605}" dt="2024-07-10T08:17:33.897" v="1127" actId="478"/>
          <ac:spMkLst>
            <pc:docMk/>
            <pc:sldMk cId="668713564" sldId="926"/>
            <ac:spMk id="17" creationId="{4AF22D23-59F1-4063-A94F-84A4B1D8CDB3}"/>
          </ac:spMkLst>
        </pc:spChg>
        <pc:spChg chg="del">
          <ac:chgData name="이연재" userId="045bb118-b50f-4c52-b48b-97425183e9ac" providerId="ADAL" clId="{3BA61E09-F31B-493B-BEA4-5419CB413605}" dt="2024-07-10T08:17:33.897" v="1127" actId="478"/>
          <ac:spMkLst>
            <pc:docMk/>
            <pc:sldMk cId="668713564" sldId="926"/>
            <ac:spMk id="18" creationId="{8B366806-E0F7-F865-4E23-373710A27820}"/>
          </ac:spMkLst>
        </pc:spChg>
        <pc:spChg chg="del">
          <ac:chgData name="이연재" userId="045bb118-b50f-4c52-b48b-97425183e9ac" providerId="ADAL" clId="{3BA61E09-F31B-493B-BEA4-5419CB413605}" dt="2024-07-10T08:17:33.897" v="1127" actId="478"/>
          <ac:spMkLst>
            <pc:docMk/>
            <pc:sldMk cId="668713564" sldId="926"/>
            <ac:spMk id="20" creationId="{139CBCC5-549F-5A14-8675-D2148162D97B}"/>
          </ac:spMkLst>
        </pc:spChg>
        <pc:picChg chg="del">
          <ac:chgData name="이연재" userId="045bb118-b50f-4c52-b48b-97425183e9ac" providerId="ADAL" clId="{3BA61E09-F31B-493B-BEA4-5419CB413605}" dt="2024-07-10T08:17:32.341" v="1126" actId="478"/>
          <ac:picMkLst>
            <pc:docMk/>
            <pc:sldMk cId="668713564" sldId="926"/>
            <ac:picMk id="15" creationId="{F63AA38F-807C-417D-3484-51E4A4DDC2B1}"/>
          </ac:picMkLst>
        </pc:picChg>
      </pc:sldChg>
      <pc:sldChg chg="addSp delSp modSp add del mod modClrScheme modShow chgLayout">
        <pc:chgData name="이연재" userId="045bb118-b50f-4c52-b48b-97425183e9ac" providerId="ADAL" clId="{3BA61E09-F31B-493B-BEA4-5419CB413605}" dt="2024-07-12T05:13:00.468" v="7391" actId="478"/>
        <pc:sldMkLst>
          <pc:docMk/>
          <pc:sldMk cId="4197749719" sldId="927"/>
        </pc:sldMkLst>
        <pc:spChg chg="mod ord">
          <ac:chgData name="이연재" userId="045bb118-b50f-4c52-b48b-97425183e9ac" providerId="ADAL" clId="{3BA61E09-F31B-493B-BEA4-5419CB413605}" dt="2024-07-11T01:30:38.260" v="1556" actId="700"/>
          <ac:spMkLst>
            <pc:docMk/>
            <pc:sldMk cId="4197749719" sldId="927"/>
            <ac:spMk id="2" creationId="{DC8B0B2E-051C-4693-AC44-65BE8AE195C5}"/>
          </ac:spMkLst>
        </pc:spChg>
        <pc:spChg chg="mod ord">
          <ac:chgData name="이연재" userId="045bb118-b50f-4c52-b48b-97425183e9ac" providerId="ADAL" clId="{3BA61E09-F31B-493B-BEA4-5419CB413605}" dt="2024-07-11T01:30:38.260" v="1556" actId="700"/>
          <ac:spMkLst>
            <pc:docMk/>
            <pc:sldMk cId="4197749719" sldId="927"/>
            <ac:spMk id="3" creationId="{B18D98F3-8773-4221-BE3B-E1C58A8C4DD6}"/>
          </ac:spMkLst>
        </pc:spChg>
        <pc:spChg chg="mod ord">
          <ac:chgData name="이연재" userId="045bb118-b50f-4c52-b48b-97425183e9ac" providerId="ADAL" clId="{3BA61E09-F31B-493B-BEA4-5419CB413605}" dt="2024-07-11T01:30:38.260" v="1556" actId="700"/>
          <ac:spMkLst>
            <pc:docMk/>
            <pc:sldMk cId="4197749719" sldId="927"/>
            <ac:spMk id="4" creationId="{7BF1FD48-EA2C-4D9E-811C-AD91C9486F50}"/>
          </ac:spMkLst>
        </pc:spChg>
        <pc:spChg chg="del mod ord">
          <ac:chgData name="이연재" userId="045bb118-b50f-4c52-b48b-97425183e9ac" providerId="ADAL" clId="{3BA61E09-F31B-493B-BEA4-5419CB413605}" dt="2024-07-11T01:30:38.260" v="1556" actId="700"/>
          <ac:spMkLst>
            <pc:docMk/>
            <pc:sldMk cId="4197749719" sldId="927"/>
            <ac:spMk id="5" creationId="{2C4FD8BC-FD84-4792-9003-EE70E69AAC64}"/>
          </ac:spMkLst>
        </pc:spChg>
        <pc:spChg chg="del mod ord">
          <ac:chgData name="이연재" userId="045bb118-b50f-4c52-b48b-97425183e9ac" providerId="ADAL" clId="{3BA61E09-F31B-493B-BEA4-5419CB413605}" dt="2024-07-11T01:30:38.260" v="1556" actId="700"/>
          <ac:spMkLst>
            <pc:docMk/>
            <pc:sldMk cId="4197749719" sldId="927"/>
            <ac:spMk id="6" creationId="{3B1A671F-4B50-48C5-BB40-6F7DC56BC18C}"/>
          </ac:spMkLst>
        </pc:spChg>
        <pc:spChg chg="mod ord">
          <ac:chgData name="이연재" userId="045bb118-b50f-4c52-b48b-97425183e9ac" providerId="ADAL" clId="{3BA61E09-F31B-493B-BEA4-5419CB413605}" dt="2024-07-12T05:12:57.139" v="7388" actId="20577"/>
          <ac:spMkLst>
            <pc:docMk/>
            <pc:sldMk cId="4197749719" sldId="927"/>
            <ac:spMk id="7" creationId="{0C81DD60-D84B-4D3C-8F3E-7D0E22E11300}"/>
          </ac:spMkLst>
        </pc:spChg>
        <pc:spChg chg="del">
          <ac:chgData name="이연재" userId="045bb118-b50f-4c52-b48b-97425183e9ac" providerId="ADAL" clId="{3BA61E09-F31B-493B-BEA4-5419CB413605}" dt="2024-07-11T01:29:11.449" v="1486" actId="478"/>
          <ac:spMkLst>
            <pc:docMk/>
            <pc:sldMk cId="4197749719" sldId="927"/>
            <ac:spMk id="10" creationId="{A7872654-90F3-0490-3A44-4B0EB7749DC4}"/>
          </ac:spMkLst>
        </pc:spChg>
        <pc:spChg chg="mod">
          <ac:chgData name="이연재" userId="045bb118-b50f-4c52-b48b-97425183e9ac" providerId="ADAL" clId="{3BA61E09-F31B-493B-BEA4-5419CB413605}" dt="2024-07-12T05:12:58.488" v="7389" actId="20577"/>
          <ac:spMkLst>
            <pc:docMk/>
            <pc:sldMk cId="4197749719" sldId="927"/>
            <ac:spMk id="11" creationId="{63326F73-BBCD-4955-8B15-F6D9CEAD1B35}"/>
          </ac:spMkLst>
        </pc:spChg>
        <pc:spChg chg="add del mod">
          <ac:chgData name="이연재" userId="045bb118-b50f-4c52-b48b-97425183e9ac" providerId="ADAL" clId="{3BA61E09-F31B-493B-BEA4-5419CB413605}" dt="2024-07-12T05:13:00.468" v="7391" actId="478"/>
          <ac:spMkLst>
            <pc:docMk/>
            <pc:sldMk cId="4197749719" sldId="927"/>
            <ac:spMk id="14" creationId="{3BA2816C-75E7-B411-CD19-20A1BF41D7B1}"/>
          </ac:spMkLst>
        </pc:spChg>
        <pc:spChg chg="add mod ord">
          <ac:chgData name="이연재" userId="045bb118-b50f-4c52-b48b-97425183e9ac" providerId="ADAL" clId="{3BA61E09-F31B-493B-BEA4-5419CB413605}" dt="2024-07-11T01:30:38.260" v="1556" actId="700"/>
          <ac:spMkLst>
            <pc:docMk/>
            <pc:sldMk cId="4197749719" sldId="927"/>
            <ac:spMk id="15" creationId="{2C5D2B36-FA7F-32DD-DE39-3993E39E9193}"/>
          </ac:spMkLst>
        </pc:spChg>
        <pc:spChg chg="add mod ord">
          <ac:chgData name="이연재" userId="045bb118-b50f-4c52-b48b-97425183e9ac" providerId="ADAL" clId="{3BA61E09-F31B-493B-BEA4-5419CB413605}" dt="2024-07-11T01:30:38.260" v="1556" actId="700"/>
          <ac:spMkLst>
            <pc:docMk/>
            <pc:sldMk cId="4197749719" sldId="927"/>
            <ac:spMk id="16" creationId="{DA14DCEC-8FB5-DA01-100A-5FC7A60972D1}"/>
          </ac:spMkLst>
        </pc:spChg>
        <pc:spChg chg="add del mod">
          <ac:chgData name="이연재" userId="045bb118-b50f-4c52-b48b-97425183e9ac" providerId="ADAL" clId="{3BA61E09-F31B-493B-BEA4-5419CB413605}" dt="2024-07-12T05:13:00.468" v="7391" actId="478"/>
          <ac:spMkLst>
            <pc:docMk/>
            <pc:sldMk cId="4197749719" sldId="927"/>
            <ac:spMk id="18" creationId="{4EDFBE32-BFDD-0BAA-346F-5DFE3FE26522}"/>
          </ac:spMkLst>
        </pc:spChg>
        <pc:spChg chg="add del mod">
          <ac:chgData name="이연재" userId="045bb118-b50f-4c52-b48b-97425183e9ac" providerId="ADAL" clId="{3BA61E09-F31B-493B-BEA4-5419CB413605}" dt="2024-07-12T05:13:00.468" v="7391" actId="478"/>
          <ac:spMkLst>
            <pc:docMk/>
            <pc:sldMk cId="4197749719" sldId="927"/>
            <ac:spMk id="19" creationId="{DAD687DE-79D6-611A-5307-9D2BB0479F41}"/>
          </ac:spMkLst>
        </pc:spChg>
        <pc:picChg chg="add del mod modCrop">
          <ac:chgData name="이연재" userId="045bb118-b50f-4c52-b48b-97425183e9ac" providerId="ADAL" clId="{3BA61E09-F31B-493B-BEA4-5419CB413605}" dt="2024-07-12T05:12:59.391" v="7390" actId="478"/>
          <ac:picMkLst>
            <pc:docMk/>
            <pc:sldMk cId="4197749719" sldId="927"/>
            <ac:picMk id="13" creationId="{8E1ED52C-E7C8-8C61-5DEA-FA60DC6A6106}"/>
          </ac:picMkLst>
        </pc:picChg>
        <pc:picChg chg="del">
          <ac:chgData name="이연재" userId="045bb118-b50f-4c52-b48b-97425183e9ac" providerId="ADAL" clId="{3BA61E09-F31B-493B-BEA4-5419CB413605}" dt="2024-07-11T01:29:10.148" v="1485" actId="478"/>
          <ac:picMkLst>
            <pc:docMk/>
            <pc:sldMk cId="4197749719" sldId="927"/>
            <ac:picMk id="17" creationId="{648701F0-BA36-E9D7-AD83-C6E5EE4E595E}"/>
          </ac:picMkLst>
        </pc:picChg>
      </pc:sldChg>
      <pc:sldChg chg="addSp delSp modSp add del mod">
        <pc:chgData name="이연재" userId="045bb118-b50f-4c52-b48b-97425183e9ac" providerId="ADAL" clId="{3BA61E09-F31B-493B-BEA4-5419CB413605}" dt="2024-07-11T02:24:48.191" v="2426" actId="47"/>
        <pc:sldMkLst>
          <pc:docMk/>
          <pc:sldMk cId="1398838473" sldId="928"/>
        </pc:sldMkLst>
        <pc:spChg chg="mod ord">
          <ac:chgData name="이연재" userId="045bb118-b50f-4c52-b48b-97425183e9ac" providerId="ADAL" clId="{3BA61E09-F31B-493B-BEA4-5419CB413605}" dt="2024-07-11T01:55:34.138" v="1784" actId="14100"/>
          <ac:spMkLst>
            <pc:docMk/>
            <pc:sldMk cId="1398838473" sldId="928"/>
            <ac:spMk id="17" creationId="{956A9262-2F46-9272-AD1D-96E6362032C7}"/>
          </ac:spMkLst>
        </pc:spChg>
        <pc:spChg chg="mod">
          <ac:chgData name="이연재" userId="045bb118-b50f-4c52-b48b-97425183e9ac" providerId="ADAL" clId="{3BA61E09-F31B-493B-BEA4-5419CB413605}" dt="2024-07-11T02:20:55.913" v="2310" actId="20577"/>
          <ac:spMkLst>
            <pc:docMk/>
            <pc:sldMk cId="1398838473" sldId="928"/>
            <ac:spMk id="30" creationId="{059D80E2-7499-46CF-C192-1924989E527B}"/>
          </ac:spMkLst>
        </pc:spChg>
        <pc:spChg chg="mod">
          <ac:chgData name="이연재" userId="045bb118-b50f-4c52-b48b-97425183e9ac" providerId="ADAL" clId="{3BA61E09-F31B-493B-BEA4-5419CB413605}" dt="2024-07-11T02:20:54.041" v="2309" actId="20577"/>
          <ac:spMkLst>
            <pc:docMk/>
            <pc:sldMk cId="1398838473" sldId="928"/>
            <ac:spMk id="31" creationId="{70C83ACF-3E99-4EBB-81D2-A988DC7A8A93}"/>
          </ac:spMkLst>
        </pc:spChg>
        <pc:spChg chg="mod">
          <ac:chgData name="이연재" userId="045bb118-b50f-4c52-b48b-97425183e9ac" providerId="ADAL" clId="{3BA61E09-F31B-493B-BEA4-5419CB413605}" dt="2024-07-11T02:20:48.486" v="2307" actId="20577"/>
          <ac:spMkLst>
            <pc:docMk/>
            <pc:sldMk cId="1398838473" sldId="928"/>
            <ac:spMk id="32" creationId="{FDDC6371-A8E3-0C03-2A6D-D6F17F7D3FB3}"/>
          </ac:spMkLst>
        </pc:spChg>
        <pc:spChg chg="mod">
          <ac:chgData name="이연재" userId="045bb118-b50f-4c52-b48b-97425183e9ac" providerId="ADAL" clId="{3BA61E09-F31B-493B-BEA4-5419CB413605}" dt="2024-07-11T02:20:50.099" v="2308" actId="20577"/>
          <ac:spMkLst>
            <pc:docMk/>
            <pc:sldMk cId="1398838473" sldId="928"/>
            <ac:spMk id="35" creationId="{EF69DF59-9A20-CCF8-C688-0E66DC489322}"/>
          </ac:spMkLst>
        </pc:spChg>
        <pc:picChg chg="add mod">
          <ac:chgData name="이연재" userId="045bb118-b50f-4c52-b48b-97425183e9ac" providerId="ADAL" clId="{3BA61E09-F31B-493B-BEA4-5419CB413605}" dt="2024-07-11T01:55:41.002" v="1785" actId="208"/>
          <ac:picMkLst>
            <pc:docMk/>
            <pc:sldMk cId="1398838473" sldId="928"/>
            <ac:picMk id="6" creationId="{080555DE-7820-BE61-2087-203C9BBE5E3B}"/>
          </ac:picMkLst>
        </pc:picChg>
        <pc:picChg chg="del">
          <ac:chgData name="이연재" userId="045bb118-b50f-4c52-b48b-97425183e9ac" providerId="ADAL" clId="{3BA61E09-F31B-493B-BEA4-5419CB413605}" dt="2024-07-11T01:54:45.510" v="1666" actId="478"/>
          <ac:picMkLst>
            <pc:docMk/>
            <pc:sldMk cId="1398838473" sldId="928"/>
            <ac:picMk id="16" creationId="{26A03B80-725E-0518-BF6E-EA585DEEF6E6}"/>
          </ac:picMkLst>
        </pc:picChg>
      </pc:sldChg>
      <pc:sldChg chg="add del">
        <pc:chgData name="이연재" userId="045bb118-b50f-4c52-b48b-97425183e9ac" providerId="ADAL" clId="{3BA61E09-F31B-493B-BEA4-5419CB413605}" dt="2024-07-11T02:08:06.807" v="1787"/>
        <pc:sldMkLst>
          <pc:docMk/>
          <pc:sldMk cId="71716971" sldId="929"/>
        </pc:sldMkLst>
      </pc:sldChg>
      <pc:sldChg chg="addSp delSp modSp add mod">
        <pc:chgData name="이연재" userId="045bb118-b50f-4c52-b48b-97425183e9ac" providerId="ADAL" clId="{3BA61E09-F31B-493B-BEA4-5419CB413605}" dt="2024-07-12T06:25:07.486" v="12599"/>
        <pc:sldMkLst>
          <pc:docMk/>
          <pc:sldMk cId="1253673665" sldId="929"/>
        </pc:sldMkLst>
        <pc:spChg chg="mod">
          <ac:chgData name="이연재" userId="045bb118-b50f-4c52-b48b-97425183e9ac" providerId="ADAL" clId="{3BA61E09-F31B-493B-BEA4-5419CB413605}" dt="2024-07-11T02:08:27.269" v="1814" actId="20577"/>
          <ac:spMkLst>
            <pc:docMk/>
            <pc:sldMk cId="1253673665" sldId="929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2:08:40.805" v="1820" actId="20577"/>
          <ac:spMkLst>
            <pc:docMk/>
            <pc:sldMk cId="1253673665" sldId="929"/>
            <ac:spMk id="4" creationId="{7BF1FD48-EA2C-4D9E-811C-AD91C9486F50}"/>
          </ac:spMkLst>
        </pc:spChg>
        <pc:spChg chg="add mod">
          <ac:chgData name="이연재" userId="045bb118-b50f-4c52-b48b-97425183e9ac" providerId="ADAL" clId="{3BA61E09-F31B-493B-BEA4-5419CB413605}" dt="2024-07-12T06:25:07.486" v="12599"/>
          <ac:spMkLst>
            <pc:docMk/>
            <pc:sldMk cId="1253673665" sldId="929"/>
            <ac:spMk id="5" creationId="{E9E4FFF2-19D9-4322-256C-D08DAD88EA75}"/>
          </ac:spMkLst>
        </pc:spChg>
        <pc:spChg chg="mod">
          <ac:chgData name="이연재" userId="045bb118-b50f-4c52-b48b-97425183e9ac" providerId="ADAL" clId="{3BA61E09-F31B-493B-BEA4-5419CB413605}" dt="2024-07-12T05:11:09.239" v="7222" actId="20577"/>
          <ac:spMkLst>
            <pc:docMk/>
            <pc:sldMk cId="1253673665" sldId="929"/>
            <ac:spMk id="7" creationId="{0C81DD60-D84B-4D3C-8F3E-7D0E22E11300}"/>
          </ac:spMkLst>
        </pc:spChg>
        <pc:spChg chg="add del mod">
          <ac:chgData name="이연재" userId="045bb118-b50f-4c52-b48b-97425183e9ac" providerId="ADAL" clId="{3BA61E09-F31B-493B-BEA4-5419CB413605}" dt="2024-07-11T02:11:02.587" v="2123" actId="478"/>
          <ac:spMkLst>
            <pc:docMk/>
            <pc:sldMk cId="1253673665" sldId="929"/>
            <ac:spMk id="8" creationId="{42C3CB82-89DE-E665-71F4-3D628CC0DE89}"/>
          </ac:spMkLst>
        </pc:spChg>
        <pc:spChg chg="add del mod">
          <ac:chgData name="이연재" userId="045bb118-b50f-4c52-b48b-97425183e9ac" providerId="ADAL" clId="{3BA61E09-F31B-493B-BEA4-5419CB413605}" dt="2024-07-11T02:11:02.587" v="2123" actId="478"/>
          <ac:spMkLst>
            <pc:docMk/>
            <pc:sldMk cId="1253673665" sldId="929"/>
            <ac:spMk id="10" creationId="{D320ACBF-21AA-782B-3099-143337E9D31B}"/>
          </ac:spMkLst>
        </pc:spChg>
        <pc:spChg chg="del">
          <ac:chgData name="이연재" userId="045bb118-b50f-4c52-b48b-97425183e9ac" providerId="ADAL" clId="{3BA61E09-F31B-493B-BEA4-5419CB413605}" dt="2024-07-11T02:08:38.666" v="1819" actId="478"/>
          <ac:spMkLst>
            <pc:docMk/>
            <pc:sldMk cId="1253673665" sldId="929"/>
            <ac:spMk id="14" creationId="{3BA2816C-75E7-B411-CD19-20A1BF41D7B1}"/>
          </ac:spMkLst>
        </pc:spChg>
        <pc:spChg chg="mod">
          <ac:chgData name="이연재" userId="045bb118-b50f-4c52-b48b-97425183e9ac" providerId="ADAL" clId="{3BA61E09-F31B-493B-BEA4-5419CB413605}" dt="2024-07-12T05:11:21.982" v="7224" actId="20577"/>
          <ac:spMkLst>
            <pc:docMk/>
            <pc:sldMk cId="1253673665" sldId="929"/>
            <ac:spMk id="15" creationId="{2C5D2B36-FA7F-32DD-DE39-3993E39E9193}"/>
          </ac:spMkLst>
        </pc:spChg>
        <pc:spChg chg="mod">
          <ac:chgData name="이연재" userId="045bb118-b50f-4c52-b48b-97425183e9ac" providerId="ADAL" clId="{3BA61E09-F31B-493B-BEA4-5419CB413605}" dt="2024-07-12T05:09:58.011" v="7027"/>
          <ac:spMkLst>
            <pc:docMk/>
            <pc:sldMk cId="1253673665" sldId="929"/>
            <ac:spMk id="16" creationId="{DA14DCEC-8FB5-DA01-100A-5FC7A60972D1}"/>
          </ac:spMkLst>
        </pc:spChg>
        <pc:spChg chg="add mod">
          <ac:chgData name="이연재" userId="045bb118-b50f-4c52-b48b-97425183e9ac" providerId="ADAL" clId="{3BA61E09-F31B-493B-BEA4-5419CB413605}" dt="2024-07-11T02:11:08.411" v="2127" actId="1036"/>
          <ac:spMkLst>
            <pc:docMk/>
            <pc:sldMk cId="1253673665" sldId="929"/>
            <ac:spMk id="17" creationId="{B2AA79C0-74CE-3F16-1C91-DACFAF6EB1E1}"/>
          </ac:spMkLst>
        </pc:spChg>
        <pc:spChg chg="del">
          <ac:chgData name="이연재" userId="045bb118-b50f-4c52-b48b-97425183e9ac" providerId="ADAL" clId="{3BA61E09-F31B-493B-BEA4-5419CB413605}" dt="2024-07-11T02:08:38.666" v="1819" actId="478"/>
          <ac:spMkLst>
            <pc:docMk/>
            <pc:sldMk cId="1253673665" sldId="929"/>
            <ac:spMk id="18" creationId="{4EDFBE32-BFDD-0BAA-346F-5DFE3FE26522}"/>
          </ac:spMkLst>
        </pc:spChg>
        <pc:spChg chg="del">
          <ac:chgData name="이연재" userId="045bb118-b50f-4c52-b48b-97425183e9ac" providerId="ADAL" clId="{3BA61E09-F31B-493B-BEA4-5419CB413605}" dt="2024-07-11T02:08:38.666" v="1819" actId="478"/>
          <ac:spMkLst>
            <pc:docMk/>
            <pc:sldMk cId="1253673665" sldId="929"/>
            <ac:spMk id="19" creationId="{DAD687DE-79D6-611A-5307-9D2BB0479F41}"/>
          </ac:spMkLst>
        </pc:spChg>
        <pc:grpChg chg="del">
          <ac:chgData name="이연재" userId="045bb118-b50f-4c52-b48b-97425183e9ac" providerId="ADAL" clId="{3BA61E09-F31B-493B-BEA4-5419CB413605}" dt="2024-07-11T02:09:45.775" v="1860" actId="478"/>
          <ac:grpSpMkLst>
            <pc:docMk/>
            <pc:sldMk cId="1253673665" sldId="929"/>
            <ac:grpSpMk id="12" creationId="{0D0B6B4F-0C4B-A63B-D36A-F0C1785D52AD}"/>
          </ac:grpSpMkLst>
        </pc:grpChg>
        <pc:picChg chg="add mod">
          <ac:chgData name="이연재" userId="045bb118-b50f-4c52-b48b-97425183e9ac" providerId="ADAL" clId="{3BA61E09-F31B-493B-BEA4-5419CB413605}" dt="2024-07-11T02:09:14.455" v="1827" actId="208"/>
          <ac:picMkLst>
            <pc:docMk/>
            <pc:sldMk cId="1253673665" sldId="929"/>
            <ac:picMk id="6" creationId="{9A912A51-42A9-9F5C-6C78-0D82CCDA2BB1}"/>
          </ac:picMkLst>
        </pc:picChg>
        <pc:picChg chg="del">
          <ac:chgData name="이연재" userId="045bb118-b50f-4c52-b48b-97425183e9ac" providerId="ADAL" clId="{3BA61E09-F31B-493B-BEA4-5419CB413605}" dt="2024-07-11T02:08:38.666" v="1819" actId="478"/>
          <ac:picMkLst>
            <pc:docMk/>
            <pc:sldMk cId="1253673665" sldId="929"/>
            <ac:picMk id="13" creationId="{8E1ED52C-E7C8-8C61-5DEA-FA60DC6A6106}"/>
          </ac:picMkLst>
        </pc:picChg>
      </pc:sldChg>
      <pc:sldChg chg="addSp delSp modSp add mod">
        <pc:chgData name="이연재" userId="045bb118-b50f-4c52-b48b-97425183e9ac" providerId="ADAL" clId="{3BA61E09-F31B-493B-BEA4-5419CB413605}" dt="2024-07-12T05:35:18.538" v="10272" actId="20577"/>
        <pc:sldMkLst>
          <pc:docMk/>
          <pc:sldMk cId="288026882" sldId="930"/>
        </pc:sldMkLst>
        <pc:spChg chg="mod">
          <ac:chgData name="이연재" userId="045bb118-b50f-4c52-b48b-97425183e9ac" providerId="ADAL" clId="{3BA61E09-F31B-493B-BEA4-5419CB413605}" dt="2024-07-12T05:34:47.200" v="10268"/>
          <ac:spMkLst>
            <pc:docMk/>
            <pc:sldMk cId="288026882" sldId="930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5:32:48.448" v="9819"/>
          <ac:spMkLst>
            <pc:docMk/>
            <pc:sldMk cId="288026882" sldId="930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33:09.626" v="9821"/>
          <ac:spMkLst>
            <pc:docMk/>
            <pc:sldMk cId="288026882" sldId="930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35:18.538" v="10272" actId="20577"/>
          <ac:spMkLst>
            <pc:docMk/>
            <pc:sldMk cId="288026882" sldId="930"/>
            <ac:spMk id="7" creationId="{0C81DD60-D84B-4D3C-8F3E-7D0E22E11300}"/>
          </ac:spMkLst>
        </pc:spChg>
        <pc:spChg chg="del">
          <ac:chgData name="이연재" userId="045bb118-b50f-4c52-b48b-97425183e9ac" providerId="ADAL" clId="{3BA61E09-F31B-493B-BEA4-5419CB413605}" dt="2024-07-11T02:18:58.518" v="2243" actId="478"/>
          <ac:spMkLst>
            <pc:docMk/>
            <pc:sldMk cId="288026882" sldId="930"/>
            <ac:spMk id="16" creationId="{E381370B-125C-BC34-5203-E76C9268C5B4}"/>
          </ac:spMkLst>
        </pc:spChg>
        <pc:spChg chg="add mod">
          <ac:chgData name="이연재" userId="045bb118-b50f-4c52-b48b-97425183e9ac" providerId="ADAL" clId="{3BA61E09-F31B-493B-BEA4-5419CB413605}" dt="2024-07-11T02:19:32.926" v="2301" actId="14100"/>
          <ac:spMkLst>
            <pc:docMk/>
            <pc:sldMk cId="288026882" sldId="930"/>
            <ac:spMk id="18" creationId="{E6854773-8745-B5BE-4C3D-EA0D9E68C314}"/>
          </ac:spMkLst>
        </pc:spChg>
        <pc:grpChg chg="del">
          <ac:chgData name="이연재" userId="045bb118-b50f-4c52-b48b-97425183e9ac" providerId="ADAL" clId="{3BA61E09-F31B-493B-BEA4-5419CB413605}" dt="2024-07-11T02:29:46.768" v="2448" actId="478"/>
          <ac:grpSpMkLst>
            <pc:docMk/>
            <pc:sldMk cId="288026882" sldId="930"/>
            <ac:grpSpMk id="8" creationId="{A41AD608-25AA-E409-7522-82C8532F8751}"/>
          </ac:grpSpMkLst>
        </pc:grpChg>
        <pc:grpChg chg="del">
          <ac:chgData name="이연재" userId="045bb118-b50f-4c52-b48b-97425183e9ac" providerId="ADAL" clId="{3BA61E09-F31B-493B-BEA4-5419CB413605}" dt="2024-07-11T02:29:46.768" v="2448" actId="478"/>
          <ac:grpSpMkLst>
            <pc:docMk/>
            <pc:sldMk cId="288026882" sldId="930"/>
            <ac:grpSpMk id="12" creationId="{0D0B6B4F-0C4B-A63B-D36A-F0C1785D52AD}"/>
          </ac:grpSpMkLst>
        </pc:grpChg>
        <pc:picChg chg="del">
          <ac:chgData name="이연재" userId="045bb118-b50f-4c52-b48b-97425183e9ac" providerId="ADAL" clId="{3BA61E09-F31B-493B-BEA4-5419CB413605}" dt="2024-07-11T02:18:57.776" v="2242" actId="478"/>
          <ac:picMkLst>
            <pc:docMk/>
            <pc:sldMk cId="288026882" sldId="930"/>
            <ac:picMk id="15" creationId="{150745C8-44CE-3758-0721-8498AEA62B78}"/>
          </ac:picMkLst>
        </pc:picChg>
        <pc:picChg chg="add mod">
          <ac:chgData name="이연재" userId="045bb118-b50f-4c52-b48b-97425183e9ac" providerId="ADAL" clId="{3BA61E09-F31B-493B-BEA4-5419CB413605}" dt="2024-07-11T02:19:10.495" v="2248" actId="1076"/>
          <ac:picMkLst>
            <pc:docMk/>
            <pc:sldMk cId="288026882" sldId="930"/>
            <ac:picMk id="17" creationId="{96ABC3D2-318E-83AD-49E9-8507977A1390}"/>
          </ac:picMkLst>
        </pc:picChg>
      </pc:sldChg>
      <pc:sldChg chg="addSp delSp modSp add mod modClrScheme modShow chgLayout">
        <pc:chgData name="이연재" userId="045bb118-b50f-4c52-b48b-97425183e9ac" providerId="ADAL" clId="{3BA61E09-F31B-493B-BEA4-5419CB413605}" dt="2024-07-12T06:25:00.387" v="12598"/>
        <pc:sldMkLst>
          <pc:docMk/>
          <pc:sldMk cId="154526673" sldId="931"/>
        </pc:sldMkLst>
        <pc:spChg chg="mod ord">
          <ac:chgData name="이연재" userId="045bb118-b50f-4c52-b48b-97425183e9ac" providerId="ADAL" clId="{3BA61E09-F31B-493B-BEA4-5419CB413605}" dt="2024-07-11T02:22:57.507" v="2345" actId="700"/>
          <ac:spMkLst>
            <pc:docMk/>
            <pc:sldMk cId="154526673" sldId="931"/>
            <ac:spMk id="2" creationId="{DC8B0B2E-051C-4693-AC44-65BE8AE195C5}"/>
          </ac:spMkLst>
        </pc:spChg>
        <pc:spChg chg="mod ord">
          <ac:chgData name="이연재" userId="045bb118-b50f-4c52-b48b-97425183e9ac" providerId="ADAL" clId="{3BA61E09-F31B-493B-BEA4-5419CB413605}" dt="2024-07-12T04:43:02.797" v="5654" actId="20577"/>
          <ac:spMkLst>
            <pc:docMk/>
            <pc:sldMk cId="154526673" sldId="931"/>
            <ac:spMk id="3" creationId="{B18D98F3-8773-4221-BE3B-E1C58A8C4DD6}"/>
          </ac:spMkLst>
        </pc:spChg>
        <pc:spChg chg="mod ord">
          <ac:chgData name="이연재" userId="045bb118-b50f-4c52-b48b-97425183e9ac" providerId="ADAL" clId="{3BA61E09-F31B-493B-BEA4-5419CB413605}" dt="2024-07-11T02:22:57.507" v="2345" actId="700"/>
          <ac:spMkLst>
            <pc:docMk/>
            <pc:sldMk cId="154526673" sldId="931"/>
            <ac:spMk id="4" creationId="{7BF1FD48-EA2C-4D9E-811C-AD91C9486F50}"/>
          </ac:spMkLst>
        </pc:spChg>
        <pc:spChg chg="add mod">
          <ac:chgData name="이연재" userId="045bb118-b50f-4c52-b48b-97425183e9ac" providerId="ADAL" clId="{3BA61E09-F31B-493B-BEA4-5419CB413605}" dt="2024-07-12T06:25:00.387" v="12598"/>
          <ac:spMkLst>
            <pc:docMk/>
            <pc:sldMk cId="154526673" sldId="931"/>
            <ac:spMk id="5" creationId="{5D65A454-F9A4-A615-DB3A-5987D69B3525}"/>
          </ac:spMkLst>
        </pc:spChg>
        <pc:spChg chg="add mod ord">
          <ac:chgData name="이연재" userId="045bb118-b50f-4c52-b48b-97425183e9ac" providerId="ADAL" clId="{3BA61E09-F31B-493B-BEA4-5419CB413605}" dt="2024-07-12T04:42:46.899" v="5636"/>
          <ac:spMkLst>
            <pc:docMk/>
            <pc:sldMk cId="154526673" sldId="931"/>
            <ac:spMk id="8" creationId="{E6CBA166-EAC4-E4B2-8151-6C7D349F4454}"/>
          </ac:spMkLst>
        </pc:spChg>
        <pc:spChg chg="add mod ord">
          <ac:chgData name="이연재" userId="045bb118-b50f-4c52-b48b-97425183e9ac" providerId="ADAL" clId="{3BA61E09-F31B-493B-BEA4-5419CB413605}" dt="2024-07-11T02:24:06.635" v="2424" actId="14100"/>
          <ac:spMkLst>
            <pc:docMk/>
            <pc:sldMk cId="154526673" sldId="931"/>
            <ac:spMk id="9" creationId="{FCE4459A-1320-0708-1F87-1C75D45808EF}"/>
          </ac:spMkLst>
        </pc:spChg>
        <pc:spChg chg="add mod">
          <ac:chgData name="이연재" userId="045bb118-b50f-4c52-b48b-97425183e9ac" providerId="ADAL" clId="{3BA61E09-F31B-493B-BEA4-5419CB413605}" dt="2024-07-11T02:23:06.713" v="2359" actId="1036"/>
          <ac:spMkLst>
            <pc:docMk/>
            <pc:sldMk cId="154526673" sldId="931"/>
            <ac:spMk id="10" creationId="{E84EC668-4A30-C441-BF4D-F607AAEADDDC}"/>
          </ac:spMkLst>
        </pc:spChg>
        <pc:spChg chg="add mod">
          <ac:chgData name="이연재" userId="045bb118-b50f-4c52-b48b-97425183e9ac" providerId="ADAL" clId="{3BA61E09-F31B-493B-BEA4-5419CB413605}" dt="2024-07-11T02:23:17.518" v="2423" actId="1037"/>
          <ac:spMkLst>
            <pc:docMk/>
            <pc:sldMk cId="154526673" sldId="931"/>
            <ac:spMk id="11" creationId="{299AB4B3-283F-F92C-D8D0-18F8FA669DD3}"/>
          </ac:spMkLst>
        </pc:spChg>
        <pc:spChg chg="del">
          <ac:chgData name="이연재" userId="045bb118-b50f-4c52-b48b-97425183e9ac" providerId="ADAL" clId="{3BA61E09-F31B-493B-BEA4-5419CB413605}" dt="2024-07-11T02:20:43.459" v="2304" actId="478"/>
          <ac:spMkLst>
            <pc:docMk/>
            <pc:sldMk cId="154526673" sldId="931"/>
            <ac:spMk id="17" creationId="{956A9262-2F46-9272-AD1D-96E6362032C7}"/>
          </ac:spMkLst>
        </pc:spChg>
        <pc:spChg chg="del mod ord">
          <ac:chgData name="이연재" userId="045bb118-b50f-4c52-b48b-97425183e9ac" providerId="ADAL" clId="{3BA61E09-F31B-493B-BEA4-5419CB413605}" dt="2024-07-11T02:22:57.507" v="2345" actId="700"/>
          <ac:spMkLst>
            <pc:docMk/>
            <pc:sldMk cId="154526673" sldId="931"/>
            <ac:spMk id="30" creationId="{059D80E2-7499-46CF-C192-1924989E527B}"/>
          </ac:spMkLst>
        </pc:spChg>
        <pc:spChg chg="mod ord">
          <ac:chgData name="이연재" userId="045bb118-b50f-4c52-b48b-97425183e9ac" providerId="ADAL" clId="{3BA61E09-F31B-493B-BEA4-5419CB413605}" dt="2024-07-11T02:22:57.507" v="2345" actId="700"/>
          <ac:spMkLst>
            <pc:docMk/>
            <pc:sldMk cId="154526673" sldId="931"/>
            <ac:spMk id="31" creationId="{70C83ACF-3E99-4EBB-81D2-A988DC7A8A93}"/>
          </ac:spMkLst>
        </pc:spChg>
        <pc:spChg chg="del mod ord">
          <ac:chgData name="이연재" userId="045bb118-b50f-4c52-b48b-97425183e9ac" providerId="ADAL" clId="{3BA61E09-F31B-493B-BEA4-5419CB413605}" dt="2024-07-11T02:22:57.507" v="2345" actId="700"/>
          <ac:spMkLst>
            <pc:docMk/>
            <pc:sldMk cId="154526673" sldId="931"/>
            <ac:spMk id="32" creationId="{FDDC6371-A8E3-0C03-2A6D-D6F17F7D3FB3}"/>
          </ac:spMkLst>
        </pc:spChg>
        <pc:spChg chg="mod">
          <ac:chgData name="이연재" userId="045bb118-b50f-4c52-b48b-97425183e9ac" providerId="ADAL" clId="{3BA61E09-F31B-493B-BEA4-5419CB413605}" dt="2024-07-11T02:22:51.230" v="2344" actId="113"/>
          <ac:spMkLst>
            <pc:docMk/>
            <pc:sldMk cId="154526673" sldId="931"/>
            <ac:spMk id="35" creationId="{EF69DF59-9A20-CCF8-C688-0E66DC489322}"/>
          </ac:spMkLst>
        </pc:spChg>
        <pc:grpChg chg="mod">
          <ac:chgData name="이연재" userId="045bb118-b50f-4c52-b48b-97425183e9ac" providerId="ADAL" clId="{3BA61E09-F31B-493B-BEA4-5419CB413605}" dt="2024-07-11T02:22:18.700" v="2318" actId="1076"/>
          <ac:grpSpMkLst>
            <pc:docMk/>
            <pc:sldMk cId="154526673" sldId="931"/>
            <ac:grpSpMk id="33" creationId="{10E4F311-90D5-8119-9C6C-6E94D0FC565A}"/>
          </ac:grpSpMkLst>
        </pc:grpChg>
        <pc:picChg chg="del">
          <ac:chgData name="이연재" userId="045bb118-b50f-4c52-b48b-97425183e9ac" providerId="ADAL" clId="{3BA61E09-F31B-493B-BEA4-5419CB413605}" dt="2024-07-11T02:20:42.738" v="2303" actId="478"/>
          <ac:picMkLst>
            <pc:docMk/>
            <pc:sldMk cId="154526673" sldId="931"/>
            <ac:picMk id="6" creationId="{080555DE-7820-BE61-2087-203C9BBE5E3B}"/>
          </ac:picMkLst>
        </pc:picChg>
        <pc:picChg chg="add mod">
          <ac:chgData name="이연재" userId="045bb118-b50f-4c52-b48b-97425183e9ac" providerId="ADAL" clId="{3BA61E09-F31B-493B-BEA4-5419CB413605}" dt="2024-07-11T02:24:15.470" v="2425" actId="208"/>
          <ac:picMkLst>
            <pc:docMk/>
            <pc:sldMk cId="154526673" sldId="931"/>
            <ac:picMk id="7" creationId="{01004323-F6E8-1009-9791-317E7E7071EA}"/>
          </ac:picMkLst>
        </pc:picChg>
      </pc:sldChg>
      <pc:sldChg chg="modSp add mod modShow">
        <pc:chgData name="이연재" userId="045bb118-b50f-4c52-b48b-97425183e9ac" providerId="ADAL" clId="{3BA61E09-F31B-493B-BEA4-5419CB413605}" dt="2024-07-12T05:29:27.564" v="9272" actId="20577"/>
        <pc:sldMkLst>
          <pc:docMk/>
          <pc:sldMk cId="3825088254" sldId="932"/>
        </pc:sldMkLst>
        <pc:spChg chg="mod">
          <ac:chgData name="이연재" userId="045bb118-b50f-4c52-b48b-97425183e9ac" providerId="ADAL" clId="{3BA61E09-F31B-493B-BEA4-5419CB413605}" dt="2024-07-12T05:29:25.924" v="9271" actId="20577"/>
          <ac:spMkLst>
            <pc:docMk/>
            <pc:sldMk cId="3825088254" sldId="932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5:29:27.564" v="9272" actId="20577"/>
          <ac:spMkLst>
            <pc:docMk/>
            <pc:sldMk cId="3825088254" sldId="932"/>
            <ac:spMk id="11" creationId="{63326F73-BBCD-4955-8B15-F6D9CEAD1B35}"/>
          </ac:spMkLst>
        </pc:spChg>
      </pc:sldChg>
      <pc:sldChg chg="addSp delSp modSp add mod">
        <pc:chgData name="이연재" userId="045bb118-b50f-4c52-b48b-97425183e9ac" providerId="ADAL" clId="{3BA61E09-F31B-493B-BEA4-5419CB413605}" dt="2024-07-12T05:35:59.233" v="10275"/>
        <pc:sldMkLst>
          <pc:docMk/>
          <pc:sldMk cId="3848789968" sldId="933"/>
        </pc:sldMkLst>
        <pc:spChg chg="mod">
          <ac:chgData name="이연재" userId="045bb118-b50f-4c52-b48b-97425183e9ac" providerId="ADAL" clId="{3BA61E09-F31B-493B-BEA4-5419CB413605}" dt="2024-07-12T05:35:35.460" v="10273"/>
          <ac:spMkLst>
            <pc:docMk/>
            <pc:sldMk cId="3848789968" sldId="933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35:50.518" v="10274"/>
          <ac:spMkLst>
            <pc:docMk/>
            <pc:sldMk cId="3848789968" sldId="933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35:59.233" v="10275"/>
          <ac:spMkLst>
            <pc:docMk/>
            <pc:sldMk cId="3848789968" sldId="933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2:31:16.499" v="2556" actId="400"/>
          <ac:spMkLst>
            <pc:docMk/>
            <pc:sldMk cId="3848789968" sldId="933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2:30:57.728" v="2547"/>
          <ac:spMkLst>
            <pc:docMk/>
            <pc:sldMk cId="3848789968" sldId="933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1T02:30:22.676" v="2511" actId="1035"/>
          <ac:spMkLst>
            <pc:docMk/>
            <pc:sldMk cId="3848789968" sldId="933"/>
            <ac:spMk id="16" creationId="{65200A22-E2B4-2545-8CDA-A7F66410954C}"/>
          </ac:spMkLst>
        </pc:spChg>
        <pc:spChg chg="del">
          <ac:chgData name="이연재" userId="045bb118-b50f-4c52-b48b-97425183e9ac" providerId="ADAL" clId="{3BA61E09-F31B-493B-BEA4-5419CB413605}" dt="2024-07-11T02:29:43.881" v="2447" actId="478"/>
          <ac:spMkLst>
            <pc:docMk/>
            <pc:sldMk cId="3848789968" sldId="933"/>
            <ac:spMk id="18" creationId="{E6854773-8745-B5BE-4C3D-EA0D9E68C314}"/>
          </ac:spMkLst>
        </pc:spChg>
        <pc:spChg chg="add mod">
          <ac:chgData name="이연재" userId="045bb118-b50f-4c52-b48b-97425183e9ac" providerId="ADAL" clId="{3BA61E09-F31B-493B-BEA4-5419CB413605}" dt="2024-07-11T02:30:35.013" v="2527" actId="1036"/>
          <ac:spMkLst>
            <pc:docMk/>
            <pc:sldMk cId="3848789968" sldId="933"/>
            <ac:spMk id="19" creationId="{F6379F59-8FE8-D5B4-6A39-8CF73FEC2A4F}"/>
          </ac:spMkLst>
        </pc:spChg>
        <pc:spChg chg="add mod">
          <ac:chgData name="이연재" userId="045bb118-b50f-4c52-b48b-97425183e9ac" providerId="ADAL" clId="{3BA61E09-F31B-493B-BEA4-5419CB413605}" dt="2024-07-11T02:30:39.302" v="2542" actId="1035"/>
          <ac:spMkLst>
            <pc:docMk/>
            <pc:sldMk cId="3848789968" sldId="933"/>
            <ac:spMk id="20" creationId="{75F2ED1A-33DF-A1C8-6C3A-028DD6C27533}"/>
          </ac:spMkLst>
        </pc:spChg>
        <pc:picChg chg="add mod">
          <ac:chgData name="이연재" userId="045bb118-b50f-4c52-b48b-97425183e9ac" providerId="ADAL" clId="{3BA61E09-F31B-493B-BEA4-5419CB413605}" dt="2024-07-11T02:30:12.461" v="2507" actId="1076"/>
          <ac:picMkLst>
            <pc:docMk/>
            <pc:sldMk cId="3848789968" sldId="933"/>
            <ac:picMk id="15" creationId="{47EFF07D-9C4F-0A73-48FD-F7CDA4E73A17}"/>
          </ac:picMkLst>
        </pc:picChg>
        <pc:picChg chg="del">
          <ac:chgData name="이연재" userId="045bb118-b50f-4c52-b48b-97425183e9ac" providerId="ADAL" clId="{3BA61E09-F31B-493B-BEA4-5419CB413605}" dt="2024-07-11T02:29:42.926" v="2446" actId="478"/>
          <ac:picMkLst>
            <pc:docMk/>
            <pc:sldMk cId="3848789968" sldId="933"/>
            <ac:picMk id="17" creationId="{96ABC3D2-318E-83AD-49E9-8507977A1390}"/>
          </ac:picMkLst>
        </pc:picChg>
      </pc:sldChg>
      <pc:sldChg chg="addSp delSp modSp add mod modClrScheme chgLayout">
        <pc:chgData name="이연재" userId="045bb118-b50f-4c52-b48b-97425183e9ac" providerId="ADAL" clId="{3BA61E09-F31B-493B-BEA4-5419CB413605}" dt="2024-07-12T05:40:13.963" v="10817" actId="700"/>
        <pc:sldMkLst>
          <pc:docMk/>
          <pc:sldMk cId="1821506235" sldId="934"/>
        </pc:sldMkLst>
        <pc:spChg chg="mod ord">
          <ac:chgData name="이연재" userId="045bb118-b50f-4c52-b48b-97425183e9ac" providerId="ADAL" clId="{3BA61E09-F31B-493B-BEA4-5419CB413605}" dt="2024-07-12T05:40:13.963" v="10817" actId="700"/>
          <ac:spMkLst>
            <pc:docMk/>
            <pc:sldMk cId="1821506235" sldId="934"/>
            <ac:spMk id="2" creationId="{DC8B0B2E-051C-4693-AC44-65BE8AE195C5}"/>
          </ac:spMkLst>
        </pc:spChg>
        <pc:spChg chg="mod ord">
          <ac:chgData name="이연재" userId="045bb118-b50f-4c52-b48b-97425183e9ac" providerId="ADAL" clId="{3BA61E09-F31B-493B-BEA4-5419CB413605}" dt="2024-07-12T05:40:13.963" v="10817" actId="700"/>
          <ac:spMkLst>
            <pc:docMk/>
            <pc:sldMk cId="1821506235" sldId="934"/>
            <ac:spMk id="3" creationId="{B18D98F3-8773-4221-BE3B-E1C58A8C4DD6}"/>
          </ac:spMkLst>
        </pc:spChg>
        <pc:spChg chg="mod ord">
          <ac:chgData name="이연재" userId="045bb118-b50f-4c52-b48b-97425183e9ac" providerId="ADAL" clId="{3BA61E09-F31B-493B-BEA4-5419CB413605}" dt="2024-07-12T05:40:13.963" v="10817" actId="700"/>
          <ac:spMkLst>
            <pc:docMk/>
            <pc:sldMk cId="1821506235" sldId="934"/>
            <ac:spMk id="4" creationId="{7BF1FD48-EA2C-4D9E-811C-AD91C9486F50}"/>
          </ac:spMkLst>
        </pc:spChg>
        <pc:spChg chg="mod ord">
          <ac:chgData name="이연재" userId="045bb118-b50f-4c52-b48b-97425183e9ac" providerId="ADAL" clId="{3BA61E09-F31B-493B-BEA4-5419CB413605}" dt="2024-07-12T05:40:13.963" v="10817" actId="700"/>
          <ac:spMkLst>
            <pc:docMk/>
            <pc:sldMk cId="1821506235" sldId="934"/>
            <ac:spMk id="5" creationId="{2C4FD8BC-FD84-4792-9003-EE70E69AAC64}"/>
          </ac:spMkLst>
        </pc:spChg>
        <pc:spChg chg="mod ord">
          <ac:chgData name="이연재" userId="045bb118-b50f-4c52-b48b-97425183e9ac" providerId="ADAL" clId="{3BA61E09-F31B-493B-BEA4-5419CB413605}" dt="2024-07-12T05:40:13.963" v="10817" actId="700"/>
          <ac:spMkLst>
            <pc:docMk/>
            <pc:sldMk cId="1821506235" sldId="934"/>
            <ac:spMk id="6" creationId="{3B1A671F-4B50-48C5-BB40-6F7DC56BC18C}"/>
          </ac:spMkLst>
        </pc:spChg>
        <pc:spChg chg="mod ord">
          <ac:chgData name="이연재" userId="045bb118-b50f-4c52-b48b-97425183e9ac" providerId="ADAL" clId="{3BA61E09-F31B-493B-BEA4-5419CB413605}" dt="2024-07-12T05:40:13.963" v="10817" actId="700"/>
          <ac:spMkLst>
            <pc:docMk/>
            <pc:sldMk cId="1821506235" sldId="934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3:44:33.296" v="2629" actId="400"/>
          <ac:spMkLst>
            <pc:docMk/>
            <pc:sldMk cId="1821506235" sldId="934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3:59:14.488" v="2736" actId="207"/>
          <ac:spMkLst>
            <pc:docMk/>
            <pc:sldMk cId="1821506235" sldId="934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1T03:43:25.079" v="2617" actId="14100"/>
          <ac:spMkLst>
            <pc:docMk/>
            <pc:sldMk cId="1821506235" sldId="934"/>
            <ac:spMk id="14" creationId="{51A260AE-E1A7-5D66-610E-1A4D4FB5F645}"/>
          </ac:spMkLst>
        </pc:spChg>
        <pc:spChg chg="add del">
          <ac:chgData name="이연재" userId="045bb118-b50f-4c52-b48b-97425183e9ac" providerId="ADAL" clId="{3BA61E09-F31B-493B-BEA4-5419CB413605}" dt="2024-07-11T03:43:10.002" v="2591" actId="478"/>
          <ac:spMkLst>
            <pc:docMk/>
            <pc:sldMk cId="1821506235" sldId="934"/>
            <ac:spMk id="16" creationId="{8FA17816-6DE1-EDD3-0EB0-FC7120B8DE09}"/>
          </ac:spMkLst>
        </pc:spChg>
        <pc:picChg chg="add del">
          <ac:chgData name="이연재" userId="045bb118-b50f-4c52-b48b-97425183e9ac" providerId="ADAL" clId="{3BA61E09-F31B-493B-BEA4-5419CB413605}" dt="2024-07-11T03:43:08.441" v="2590" actId="478"/>
          <ac:picMkLst>
            <pc:docMk/>
            <pc:sldMk cId="1821506235" sldId="934"/>
            <ac:picMk id="15" creationId="{51F912DC-A6DF-21B9-DE7B-5E0C03EC719A}"/>
          </ac:picMkLst>
        </pc:picChg>
      </pc:sldChg>
      <pc:sldChg chg="addSp delSp modSp add mod">
        <pc:chgData name="이연재" userId="045bb118-b50f-4c52-b48b-97425183e9ac" providerId="ADAL" clId="{3BA61E09-F31B-493B-BEA4-5419CB413605}" dt="2024-07-12T06:13:18.342" v="12092" actId="20577"/>
        <pc:sldMkLst>
          <pc:docMk/>
          <pc:sldMk cId="750836273" sldId="935"/>
        </pc:sldMkLst>
        <pc:spChg chg="mod">
          <ac:chgData name="이연재" userId="045bb118-b50f-4c52-b48b-97425183e9ac" providerId="ADAL" clId="{3BA61E09-F31B-493B-BEA4-5419CB413605}" dt="2024-07-12T06:08:07.992" v="11823"/>
          <ac:spMkLst>
            <pc:docMk/>
            <pc:sldMk cId="750836273" sldId="935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08:12.284" v="11824"/>
          <ac:spMkLst>
            <pc:docMk/>
            <pc:sldMk cId="750836273" sldId="935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13:18.342" v="12092" actId="20577"/>
          <ac:spMkLst>
            <pc:docMk/>
            <pc:sldMk cId="750836273" sldId="935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4:26:10.221" v="2861" actId="400"/>
          <ac:spMkLst>
            <pc:docMk/>
            <pc:sldMk cId="750836273" sldId="935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4:26:06.427" v="2858" actId="207"/>
          <ac:spMkLst>
            <pc:docMk/>
            <pc:sldMk cId="750836273" sldId="935"/>
            <ac:spMk id="13" creationId="{8D01FFC6-26D6-56F3-FCDC-D6EE30A18121}"/>
          </ac:spMkLst>
        </pc:spChg>
        <pc:spChg chg="del">
          <ac:chgData name="이연재" userId="045bb118-b50f-4c52-b48b-97425183e9ac" providerId="ADAL" clId="{3BA61E09-F31B-493B-BEA4-5419CB413605}" dt="2024-07-11T04:24:50.678" v="2787" actId="478"/>
          <ac:spMkLst>
            <pc:docMk/>
            <pc:sldMk cId="750836273" sldId="935"/>
            <ac:spMk id="16" creationId="{CAA2C0B2-8759-EBAD-9358-A3BBF4103277}"/>
          </ac:spMkLst>
        </pc:spChg>
        <pc:spChg chg="del">
          <ac:chgData name="이연재" userId="045bb118-b50f-4c52-b48b-97425183e9ac" providerId="ADAL" clId="{3BA61E09-F31B-493B-BEA4-5419CB413605}" dt="2024-07-11T04:24:50.678" v="2787" actId="478"/>
          <ac:spMkLst>
            <pc:docMk/>
            <pc:sldMk cId="750836273" sldId="935"/>
            <ac:spMk id="17" creationId="{6B48BB3A-4C4D-46DE-A05B-B65DAA4D5253}"/>
          </ac:spMkLst>
        </pc:spChg>
        <pc:spChg chg="add mod">
          <ac:chgData name="이연재" userId="045bb118-b50f-4c52-b48b-97425183e9ac" providerId="ADAL" clId="{3BA61E09-F31B-493B-BEA4-5419CB413605}" dt="2024-07-11T04:25:35.461" v="2847" actId="14100"/>
          <ac:spMkLst>
            <pc:docMk/>
            <pc:sldMk cId="750836273" sldId="935"/>
            <ac:spMk id="19" creationId="{885CF842-5706-DA9C-306A-5020E82176FE}"/>
          </ac:spMkLst>
        </pc:spChg>
        <pc:spChg chg="add mod">
          <ac:chgData name="이연재" userId="045bb118-b50f-4c52-b48b-97425183e9ac" providerId="ADAL" clId="{3BA61E09-F31B-493B-BEA4-5419CB413605}" dt="2024-07-11T04:25:41.832" v="2851" actId="1037"/>
          <ac:spMkLst>
            <pc:docMk/>
            <pc:sldMk cId="750836273" sldId="935"/>
            <ac:spMk id="20" creationId="{1A98D4F3-0FAF-3DE1-2C53-6E8A7E708C3B}"/>
          </ac:spMkLst>
        </pc:spChg>
        <pc:spChg chg="add del">
          <ac:chgData name="이연재" userId="045bb118-b50f-4c52-b48b-97425183e9ac" providerId="ADAL" clId="{3BA61E09-F31B-493B-BEA4-5419CB413605}" dt="2024-07-11T04:25:56.316" v="2853" actId="22"/>
          <ac:spMkLst>
            <pc:docMk/>
            <pc:sldMk cId="750836273" sldId="935"/>
            <ac:spMk id="22" creationId="{1F9E5831-2451-F38B-7845-0EF4BEC80A61}"/>
          </ac:spMkLst>
        </pc:spChg>
        <pc:grpChg chg="mod">
          <ac:chgData name="이연재" userId="045bb118-b50f-4c52-b48b-97425183e9ac" providerId="ADAL" clId="{3BA61E09-F31B-493B-BEA4-5419CB413605}" dt="2024-07-12T05:46:33.422" v="11789" actId="1076"/>
          <ac:grpSpMkLst>
            <pc:docMk/>
            <pc:sldMk cId="750836273" sldId="935"/>
            <ac:grpSpMk id="8" creationId="{A41AD608-25AA-E409-7522-82C8532F8751}"/>
          </ac:grpSpMkLst>
        </pc:grpChg>
        <pc:grpChg chg="mod">
          <ac:chgData name="이연재" userId="045bb118-b50f-4c52-b48b-97425183e9ac" providerId="ADAL" clId="{3BA61E09-F31B-493B-BEA4-5419CB413605}" dt="2024-07-12T05:46:35.048" v="11790" actId="1076"/>
          <ac:grpSpMkLst>
            <pc:docMk/>
            <pc:sldMk cId="750836273" sldId="935"/>
            <ac:grpSpMk id="12" creationId="{0D0B6B4F-0C4B-A63B-D36A-F0C1785D52AD}"/>
          </ac:grpSpMkLst>
        </pc:grpChg>
        <pc:picChg chg="del">
          <ac:chgData name="이연재" userId="045bb118-b50f-4c52-b48b-97425183e9ac" providerId="ADAL" clId="{3BA61E09-F31B-493B-BEA4-5419CB413605}" dt="2024-07-11T04:24:48.813" v="2786" actId="478"/>
          <ac:picMkLst>
            <pc:docMk/>
            <pc:sldMk cId="750836273" sldId="935"/>
            <ac:picMk id="15" creationId="{31CD8F74-E8CD-9926-4B0C-FA16C69F10D6}"/>
          </ac:picMkLst>
        </pc:picChg>
        <pc:picChg chg="add mod">
          <ac:chgData name="이연재" userId="045bb118-b50f-4c52-b48b-97425183e9ac" providerId="ADAL" clId="{3BA61E09-F31B-493B-BEA4-5419CB413605}" dt="2024-07-11T04:25:08.555" v="2792" actId="1076"/>
          <ac:picMkLst>
            <pc:docMk/>
            <pc:sldMk cId="750836273" sldId="935"/>
            <ac:picMk id="18" creationId="{6F7F1074-F589-08A0-193E-D7B86B5ECA72}"/>
          </ac:picMkLst>
        </pc:picChg>
      </pc:sldChg>
      <pc:sldChg chg="addSp delSp modSp add mod">
        <pc:chgData name="이연재" userId="045bb118-b50f-4c52-b48b-97425183e9ac" providerId="ADAL" clId="{3BA61E09-F31B-493B-BEA4-5419CB413605}" dt="2024-07-12T08:03:48.911" v="12662" actId="478"/>
        <pc:sldMkLst>
          <pc:docMk/>
          <pc:sldMk cId="537688768" sldId="936"/>
        </pc:sldMkLst>
        <pc:spChg chg="mod">
          <ac:chgData name="이연재" userId="045bb118-b50f-4c52-b48b-97425183e9ac" providerId="ADAL" clId="{3BA61E09-F31B-493B-BEA4-5419CB413605}" dt="2024-07-12T06:14:48.852" v="12167"/>
          <ac:spMkLst>
            <pc:docMk/>
            <pc:sldMk cId="537688768" sldId="936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14:57.990" v="12168"/>
          <ac:spMkLst>
            <pc:docMk/>
            <pc:sldMk cId="537688768" sldId="936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15:03.911" v="12169"/>
          <ac:spMkLst>
            <pc:docMk/>
            <pc:sldMk cId="537688768" sldId="936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8:03:39.185" v="12659" actId="20577"/>
          <ac:spMkLst>
            <pc:docMk/>
            <pc:sldMk cId="537688768" sldId="936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4:46:45.641" v="3332"/>
          <ac:spMkLst>
            <pc:docMk/>
            <pc:sldMk cId="537688768" sldId="936"/>
            <ac:spMk id="13" creationId="{8D01FFC6-26D6-56F3-FCDC-D6EE30A18121}"/>
          </ac:spMkLst>
        </pc:spChg>
        <pc:spChg chg="add del mod">
          <ac:chgData name="이연재" userId="045bb118-b50f-4c52-b48b-97425183e9ac" providerId="ADAL" clId="{3BA61E09-F31B-493B-BEA4-5419CB413605}" dt="2024-07-12T08:03:48.911" v="12662" actId="478"/>
          <ac:spMkLst>
            <pc:docMk/>
            <pc:sldMk cId="537688768" sldId="936"/>
            <ac:spMk id="14" creationId="{9EB193AB-F7FB-FA1A-0549-545F2AFA7F18}"/>
          </ac:spMkLst>
        </pc:spChg>
        <pc:spChg chg="del">
          <ac:chgData name="이연재" userId="045bb118-b50f-4c52-b48b-97425183e9ac" providerId="ADAL" clId="{3BA61E09-F31B-493B-BEA4-5419CB413605}" dt="2024-07-11T04:45:06.651" v="3259" actId="478"/>
          <ac:spMkLst>
            <pc:docMk/>
            <pc:sldMk cId="537688768" sldId="936"/>
            <ac:spMk id="16" creationId="{5A6498AD-A867-5D18-506F-0CA4BCF8B801}"/>
          </ac:spMkLst>
        </pc:spChg>
        <pc:spChg chg="add mod">
          <ac:chgData name="이연재" userId="045bb118-b50f-4c52-b48b-97425183e9ac" providerId="ADAL" clId="{3BA61E09-F31B-493B-BEA4-5419CB413605}" dt="2024-07-11T04:46:51.779" v="3334" actId="1076"/>
          <ac:spMkLst>
            <pc:docMk/>
            <pc:sldMk cId="537688768" sldId="936"/>
            <ac:spMk id="18" creationId="{F7ACB387-E212-28E4-6EA0-E792AD301A41}"/>
          </ac:spMkLst>
        </pc:spChg>
        <pc:grpChg chg="mod">
          <ac:chgData name="이연재" userId="045bb118-b50f-4c52-b48b-97425183e9ac" providerId="ADAL" clId="{3BA61E09-F31B-493B-BEA4-5419CB413605}" dt="2024-07-12T08:03:45.900" v="12661" actId="1076"/>
          <ac:grpSpMkLst>
            <pc:docMk/>
            <pc:sldMk cId="537688768" sldId="936"/>
            <ac:grpSpMk id="8" creationId="{A41AD608-25AA-E409-7522-82C8532F8751}"/>
          </ac:grpSpMkLst>
        </pc:grpChg>
        <pc:grpChg chg="mod">
          <ac:chgData name="이연재" userId="045bb118-b50f-4c52-b48b-97425183e9ac" providerId="ADAL" clId="{3BA61E09-F31B-493B-BEA4-5419CB413605}" dt="2024-07-12T08:03:43.576" v="12660" actId="1076"/>
          <ac:grpSpMkLst>
            <pc:docMk/>
            <pc:sldMk cId="537688768" sldId="936"/>
            <ac:grpSpMk id="12" creationId="{0D0B6B4F-0C4B-A63B-D36A-F0C1785D52AD}"/>
          </ac:grpSpMkLst>
        </pc:grpChg>
        <pc:picChg chg="del">
          <ac:chgData name="이연재" userId="045bb118-b50f-4c52-b48b-97425183e9ac" providerId="ADAL" clId="{3BA61E09-F31B-493B-BEA4-5419CB413605}" dt="2024-07-11T04:44:35.609" v="3188" actId="478"/>
          <ac:picMkLst>
            <pc:docMk/>
            <pc:sldMk cId="537688768" sldId="936"/>
            <ac:picMk id="15" creationId="{11E63AF4-B796-4CB7-9168-CB033B46B36D}"/>
          </ac:picMkLst>
        </pc:picChg>
        <pc:picChg chg="add mod">
          <ac:chgData name="이연재" userId="045bb118-b50f-4c52-b48b-97425183e9ac" providerId="ADAL" clId="{3BA61E09-F31B-493B-BEA4-5419CB413605}" dt="2024-07-11T04:46:51.779" v="3334" actId="1076"/>
          <ac:picMkLst>
            <pc:docMk/>
            <pc:sldMk cId="537688768" sldId="936"/>
            <ac:picMk id="17" creationId="{72280D0B-95F3-B757-34FE-28437A82CEE4}"/>
          </ac:picMkLst>
        </pc:picChg>
      </pc:sldChg>
      <pc:sldChg chg="addSp delSp modSp add mod">
        <pc:chgData name="이연재" userId="045bb118-b50f-4c52-b48b-97425183e9ac" providerId="ADAL" clId="{3BA61E09-F31B-493B-BEA4-5419CB413605}" dt="2024-07-12T06:15:28.910" v="12176"/>
        <pc:sldMkLst>
          <pc:docMk/>
          <pc:sldMk cId="2610370214" sldId="937"/>
        </pc:sldMkLst>
        <pc:spChg chg="mod">
          <ac:chgData name="이연재" userId="045bb118-b50f-4c52-b48b-97425183e9ac" providerId="ADAL" clId="{3BA61E09-F31B-493B-BEA4-5419CB413605}" dt="2024-07-11T05:03:56.280" v="3534"/>
          <ac:spMkLst>
            <pc:docMk/>
            <pc:sldMk cId="2610370214" sldId="937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5:00:50.215" v="3344" actId="20577"/>
          <ac:spMkLst>
            <pc:docMk/>
            <pc:sldMk cId="2610370214" sldId="937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15:21.680" v="12173"/>
          <ac:spMkLst>
            <pc:docMk/>
            <pc:sldMk cId="2610370214" sldId="937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15:28.910" v="12176"/>
          <ac:spMkLst>
            <pc:docMk/>
            <pc:sldMk cId="2610370214" sldId="937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15:08.172" v="12170"/>
          <ac:spMkLst>
            <pc:docMk/>
            <pc:sldMk cId="2610370214" sldId="937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5:03:31.816" v="3525" actId="20577"/>
          <ac:spMkLst>
            <pc:docMk/>
            <pc:sldMk cId="2610370214" sldId="937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5:01:20.930" v="3367" actId="20577"/>
          <ac:spMkLst>
            <pc:docMk/>
            <pc:sldMk cId="2610370214" sldId="937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1T05:02:02.149" v="3382" actId="1038"/>
          <ac:spMkLst>
            <pc:docMk/>
            <pc:sldMk cId="2610370214" sldId="937"/>
            <ac:spMk id="16" creationId="{B9610CF5-B3EB-01BF-7313-9507073F0EA8}"/>
          </ac:spMkLst>
        </pc:spChg>
        <pc:spChg chg="del">
          <ac:chgData name="이연재" userId="045bb118-b50f-4c52-b48b-97425183e9ac" providerId="ADAL" clId="{3BA61E09-F31B-493B-BEA4-5419CB413605}" dt="2024-07-11T05:01:52.676" v="3378" actId="21"/>
          <ac:spMkLst>
            <pc:docMk/>
            <pc:sldMk cId="2610370214" sldId="937"/>
            <ac:spMk id="18" creationId="{F7ACB387-E212-28E4-6EA0-E792AD301A41}"/>
          </ac:spMkLst>
        </pc:spChg>
        <pc:grpChg chg="del">
          <ac:chgData name="이연재" userId="045bb118-b50f-4c52-b48b-97425183e9ac" providerId="ADAL" clId="{3BA61E09-F31B-493B-BEA4-5419CB413605}" dt="2024-07-11T05:01:37.335" v="3371" actId="478"/>
          <ac:grpSpMkLst>
            <pc:docMk/>
            <pc:sldMk cId="2610370214" sldId="937"/>
            <ac:grpSpMk id="8" creationId="{A41AD608-25AA-E409-7522-82C8532F8751}"/>
          </ac:grpSpMkLst>
        </pc:grpChg>
        <pc:grpChg chg="mod">
          <ac:chgData name="이연재" userId="045bb118-b50f-4c52-b48b-97425183e9ac" providerId="ADAL" clId="{3BA61E09-F31B-493B-BEA4-5419CB413605}" dt="2024-07-11T05:01:39.747" v="3372" actId="1076"/>
          <ac:grpSpMkLst>
            <pc:docMk/>
            <pc:sldMk cId="2610370214" sldId="937"/>
            <ac:grpSpMk id="12" creationId="{0D0B6B4F-0C4B-A63B-D36A-F0C1785D52AD}"/>
          </ac:grpSpMkLst>
        </pc:grpChg>
        <pc:picChg chg="add mod">
          <ac:chgData name="이연재" userId="045bb118-b50f-4c52-b48b-97425183e9ac" providerId="ADAL" clId="{3BA61E09-F31B-493B-BEA4-5419CB413605}" dt="2024-07-11T05:01:50.617" v="3377" actId="1076"/>
          <ac:picMkLst>
            <pc:docMk/>
            <pc:sldMk cId="2610370214" sldId="937"/>
            <ac:picMk id="15" creationId="{86235076-CB27-0BC1-22AF-5B672E32D217}"/>
          </ac:picMkLst>
        </pc:picChg>
        <pc:picChg chg="del">
          <ac:chgData name="이연재" userId="045bb118-b50f-4c52-b48b-97425183e9ac" providerId="ADAL" clId="{3BA61E09-F31B-493B-BEA4-5419CB413605}" dt="2024-07-11T05:01:26.464" v="3369" actId="478"/>
          <ac:picMkLst>
            <pc:docMk/>
            <pc:sldMk cId="2610370214" sldId="937"/>
            <ac:picMk id="17" creationId="{72280D0B-95F3-B757-34FE-28437A82CEE4}"/>
          </ac:picMkLst>
        </pc:picChg>
        <pc:cxnChg chg="add mod">
          <ac:chgData name="이연재" userId="045bb118-b50f-4c52-b48b-97425183e9ac" providerId="ADAL" clId="{3BA61E09-F31B-493B-BEA4-5419CB413605}" dt="2024-07-11T05:02:35.162" v="3389" actId="14100"/>
          <ac:cxnSpMkLst>
            <pc:docMk/>
            <pc:sldMk cId="2610370214" sldId="937"/>
            <ac:cxnSpMk id="20" creationId="{06EE9C9B-02A1-C004-35AD-3ABDCCE88FF8}"/>
          </ac:cxnSpMkLst>
        </pc:cxnChg>
      </pc:sldChg>
      <pc:sldChg chg="addSp delSp modSp add mod ord">
        <pc:chgData name="이연재" userId="045bb118-b50f-4c52-b48b-97425183e9ac" providerId="ADAL" clId="{3BA61E09-F31B-493B-BEA4-5419CB413605}" dt="2024-07-12T08:06:45.665" v="12794" actId="20577"/>
        <pc:sldMkLst>
          <pc:docMk/>
          <pc:sldMk cId="913007173" sldId="938"/>
        </pc:sldMkLst>
        <pc:spChg chg="mod">
          <ac:chgData name="이연재" userId="045bb118-b50f-4c52-b48b-97425183e9ac" providerId="ADAL" clId="{3BA61E09-F31B-493B-BEA4-5419CB413605}" dt="2024-07-12T06:15:58.538" v="12191"/>
          <ac:spMkLst>
            <pc:docMk/>
            <pc:sldMk cId="913007173" sldId="938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15:49.090" v="12182"/>
          <ac:spMkLst>
            <pc:docMk/>
            <pc:sldMk cId="913007173" sldId="938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8:06:45.665" v="12794" actId="20577"/>
          <ac:spMkLst>
            <pc:docMk/>
            <pc:sldMk cId="913007173" sldId="938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5:40:21.420" v="4101" actId="207"/>
          <ac:spMkLst>
            <pc:docMk/>
            <pc:sldMk cId="913007173" sldId="938"/>
            <ac:spMk id="10" creationId="{79C0A4CA-5D14-4398-ABB2-949EDA8F0540}"/>
          </ac:spMkLst>
        </pc:spChg>
        <pc:spChg chg="mod">
          <ac:chgData name="이연재" userId="045bb118-b50f-4c52-b48b-97425183e9ac" providerId="ADAL" clId="{3BA61E09-F31B-493B-BEA4-5419CB413605}" dt="2024-07-12T08:06:30.682" v="12721"/>
          <ac:spMkLst>
            <pc:docMk/>
            <pc:sldMk cId="913007173" sldId="938"/>
            <ac:spMk id="11" creationId="{63326F73-BBCD-4955-8B15-F6D9CEAD1B35}"/>
          </ac:spMkLst>
        </pc:spChg>
        <pc:spChg chg="add del mod">
          <ac:chgData name="이연재" userId="045bb118-b50f-4c52-b48b-97425183e9ac" providerId="ADAL" clId="{3BA61E09-F31B-493B-BEA4-5419CB413605}" dt="2024-07-12T08:06:34.988" v="12722" actId="478"/>
          <ac:spMkLst>
            <pc:docMk/>
            <pc:sldMk cId="913007173" sldId="938"/>
            <ac:spMk id="13" creationId="{52C90C0F-46DE-4BE0-E0CF-EED60D48090F}"/>
          </ac:spMkLst>
        </pc:spChg>
        <pc:spChg chg="mod">
          <ac:chgData name="이연재" userId="045bb118-b50f-4c52-b48b-97425183e9ac" providerId="ADAL" clId="{3BA61E09-F31B-493B-BEA4-5419CB413605}" dt="2024-07-12T08:04:14.582" v="12666" actId="1036"/>
          <ac:spMkLst>
            <pc:docMk/>
            <pc:sldMk cId="913007173" sldId="938"/>
            <ac:spMk id="16" creationId="{3F52437D-8D16-BE28-1C54-2909A3DCF598}"/>
          </ac:spMkLst>
        </pc:spChg>
        <pc:spChg chg="add mod">
          <ac:chgData name="이연재" userId="045bb118-b50f-4c52-b48b-97425183e9ac" providerId="ADAL" clId="{3BA61E09-F31B-493B-BEA4-5419CB413605}" dt="2024-07-12T08:04:26.284" v="12671" actId="14100"/>
          <ac:spMkLst>
            <pc:docMk/>
            <pc:sldMk cId="913007173" sldId="938"/>
            <ac:spMk id="17" creationId="{3CACA6E5-3968-E974-0888-AC0B083EBF6A}"/>
          </ac:spMkLst>
        </pc:spChg>
        <pc:spChg chg="add mod">
          <ac:chgData name="이연재" userId="045bb118-b50f-4c52-b48b-97425183e9ac" providerId="ADAL" clId="{3BA61E09-F31B-493B-BEA4-5419CB413605}" dt="2024-07-12T08:04:29.981" v="12672" actId="571"/>
          <ac:spMkLst>
            <pc:docMk/>
            <pc:sldMk cId="913007173" sldId="938"/>
            <ac:spMk id="18" creationId="{7F86A049-CC93-73E8-2D16-2BFD52219E6E}"/>
          </ac:spMkLst>
        </pc:spChg>
        <pc:spChg chg="add mod">
          <ac:chgData name="이연재" userId="045bb118-b50f-4c52-b48b-97425183e9ac" providerId="ADAL" clId="{3BA61E09-F31B-493B-BEA4-5419CB413605}" dt="2024-07-12T08:04:35.371" v="12674" actId="1036"/>
          <ac:spMkLst>
            <pc:docMk/>
            <pc:sldMk cId="913007173" sldId="938"/>
            <ac:spMk id="19" creationId="{20024B74-28F1-AA2B-8341-83E79BB2D553}"/>
          </ac:spMkLst>
        </pc:spChg>
        <pc:spChg chg="add mod">
          <ac:chgData name="이연재" userId="045bb118-b50f-4c52-b48b-97425183e9ac" providerId="ADAL" clId="{3BA61E09-F31B-493B-BEA4-5419CB413605}" dt="2024-07-12T08:04:35.371" v="12674" actId="1036"/>
          <ac:spMkLst>
            <pc:docMk/>
            <pc:sldMk cId="913007173" sldId="938"/>
            <ac:spMk id="20" creationId="{5450B009-C0E0-0235-3D23-931904EF43DD}"/>
          </ac:spMkLst>
        </pc:spChg>
        <pc:spChg chg="add del mod">
          <ac:chgData name="이연재" userId="045bb118-b50f-4c52-b48b-97425183e9ac" providerId="ADAL" clId="{3BA61E09-F31B-493B-BEA4-5419CB413605}" dt="2024-07-12T08:04:48.728" v="12687" actId="478"/>
          <ac:spMkLst>
            <pc:docMk/>
            <pc:sldMk cId="913007173" sldId="938"/>
            <ac:spMk id="21" creationId="{CAEE948D-8277-C777-A4FE-A08BCE31BB28}"/>
          </ac:spMkLst>
        </pc:spChg>
      </pc:sldChg>
      <pc:sldChg chg="addSp delSp modSp add mod">
        <pc:chgData name="이연재" userId="045bb118-b50f-4c52-b48b-97425183e9ac" providerId="ADAL" clId="{3BA61E09-F31B-493B-BEA4-5419CB413605}" dt="2024-07-12T08:09:04.205" v="12811" actId="14100"/>
        <pc:sldMkLst>
          <pc:docMk/>
          <pc:sldMk cId="3537702021" sldId="939"/>
        </pc:sldMkLst>
        <pc:spChg chg="mod">
          <ac:chgData name="이연재" userId="045bb118-b50f-4c52-b48b-97425183e9ac" providerId="ADAL" clId="{3BA61E09-F31B-493B-BEA4-5419CB413605}" dt="2024-07-12T06:16:24.462" v="12194"/>
          <ac:spMkLst>
            <pc:docMk/>
            <pc:sldMk cId="3537702021" sldId="939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16:29.472" v="12195"/>
          <ac:spMkLst>
            <pc:docMk/>
            <pc:sldMk cId="3537702021" sldId="939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16:56.982" v="12209" actId="20577"/>
          <ac:spMkLst>
            <pc:docMk/>
            <pc:sldMk cId="3537702021" sldId="939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5:27:05.766" v="3731" actId="20577"/>
          <ac:spMkLst>
            <pc:docMk/>
            <pc:sldMk cId="3537702021" sldId="939"/>
            <ac:spMk id="10" creationId="{79C0A4CA-5D14-4398-ABB2-949EDA8F0540}"/>
          </ac:spMkLst>
        </pc:spChg>
        <pc:spChg chg="del">
          <ac:chgData name="이연재" userId="045bb118-b50f-4c52-b48b-97425183e9ac" providerId="ADAL" clId="{3BA61E09-F31B-493B-BEA4-5419CB413605}" dt="2024-07-11T05:26:18.622" v="3717" actId="478"/>
          <ac:spMkLst>
            <pc:docMk/>
            <pc:sldMk cId="3537702021" sldId="939"/>
            <ac:spMk id="16" creationId="{3F52437D-8D16-BE28-1C54-2909A3DCF598}"/>
          </ac:spMkLst>
        </pc:spChg>
        <pc:spChg chg="add mod">
          <ac:chgData name="이연재" userId="045bb118-b50f-4c52-b48b-97425183e9ac" providerId="ADAL" clId="{3BA61E09-F31B-493B-BEA4-5419CB413605}" dt="2024-07-11T05:26:27.033" v="3727" actId="1036"/>
          <ac:spMkLst>
            <pc:docMk/>
            <pc:sldMk cId="3537702021" sldId="939"/>
            <ac:spMk id="18" creationId="{D30C8981-4495-9068-C4D6-E004C6D0F299}"/>
          </ac:spMkLst>
        </pc:spChg>
        <pc:spChg chg="add mod">
          <ac:chgData name="이연재" userId="045bb118-b50f-4c52-b48b-97425183e9ac" providerId="ADAL" clId="{3BA61E09-F31B-493B-BEA4-5419CB413605}" dt="2024-07-12T08:08:57.813" v="12803" actId="14100"/>
          <ac:spMkLst>
            <pc:docMk/>
            <pc:sldMk cId="3537702021" sldId="939"/>
            <ac:spMk id="19" creationId="{97C084F3-37D8-5F85-0435-0937E9DC9B54}"/>
          </ac:spMkLst>
        </pc:spChg>
        <pc:spChg chg="add mod">
          <ac:chgData name="이연재" userId="045bb118-b50f-4c52-b48b-97425183e9ac" providerId="ADAL" clId="{3BA61E09-F31B-493B-BEA4-5419CB413605}" dt="2024-07-11T05:26:47.215" v="3729"/>
          <ac:spMkLst>
            <pc:docMk/>
            <pc:sldMk cId="3537702021" sldId="939"/>
            <ac:spMk id="20" creationId="{9BA99FF8-3515-6E7C-465E-5DA18EBB78FC}"/>
          </ac:spMkLst>
        </pc:spChg>
        <pc:spChg chg="add">
          <ac:chgData name="이연재" userId="045bb118-b50f-4c52-b48b-97425183e9ac" providerId="ADAL" clId="{3BA61E09-F31B-493B-BEA4-5419CB413605}" dt="2024-07-11T05:26:56.070" v="3730" actId="11529"/>
          <ac:spMkLst>
            <pc:docMk/>
            <pc:sldMk cId="3537702021" sldId="939"/>
            <ac:spMk id="21" creationId="{F55A7D50-EFA2-827C-D1C7-8BEE55BB0188}"/>
          </ac:spMkLst>
        </pc:spChg>
        <pc:spChg chg="add mod">
          <ac:chgData name="이연재" userId="045bb118-b50f-4c52-b48b-97425183e9ac" providerId="ADAL" clId="{3BA61E09-F31B-493B-BEA4-5419CB413605}" dt="2024-07-12T08:09:04.205" v="12811" actId="14100"/>
          <ac:spMkLst>
            <pc:docMk/>
            <pc:sldMk cId="3537702021" sldId="939"/>
            <ac:spMk id="22" creationId="{8DE4B90C-BD40-5F9C-B4CE-56A776CF9472}"/>
          </ac:spMkLst>
        </pc:spChg>
        <pc:spChg chg="add mod">
          <ac:chgData name="이연재" userId="045bb118-b50f-4c52-b48b-97425183e9ac" providerId="ADAL" clId="{3BA61E09-F31B-493B-BEA4-5419CB413605}" dt="2024-07-11T05:28:40.484" v="3774" actId="1076"/>
          <ac:spMkLst>
            <pc:docMk/>
            <pc:sldMk cId="3537702021" sldId="939"/>
            <ac:spMk id="23" creationId="{3F3931E1-08AD-16BF-FEBA-8CE9DF476C67}"/>
          </ac:spMkLst>
        </pc:spChg>
        <pc:spChg chg="add mod">
          <ac:chgData name="이연재" userId="045bb118-b50f-4c52-b48b-97425183e9ac" providerId="ADAL" clId="{3BA61E09-F31B-493B-BEA4-5419CB413605}" dt="2024-07-11T05:28:38.387" v="3773" actId="1076"/>
          <ac:spMkLst>
            <pc:docMk/>
            <pc:sldMk cId="3537702021" sldId="939"/>
            <ac:spMk id="24" creationId="{AB729C9A-8796-AE13-FB5C-2022053FFDFE}"/>
          </ac:spMkLst>
        </pc:spChg>
        <pc:grpChg chg="del">
          <ac:chgData name="이연재" userId="045bb118-b50f-4c52-b48b-97425183e9ac" providerId="ADAL" clId="{3BA61E09-F31B-493B-BEA4-5419CB413605}" dt="2024-07-11T05:27:07.536" v="3732" actId="478"/>
          <ac:grpSpMkLst>
            <pc:docMk/>
            <pc:sldMk cId="3537702021" sldId="939"/>
            <ac:grpSpMk id="12" creationId="{0D0B6B4F-0C4B-A63B-D36A-F0C1785D52AD}"/>
          </ac:grpSpMkLst>
        </pc:grpChg>
        <pc:grpChg chg="del">
          <ac:chgData name="이연재" userId="045bb118-b50f-4c52-b48b-97425183e9ac" providerId="ADAL" clId="{3BA61E09-F31B-493B-BEA4-5419CB413605}" dt="2024-07-11T05:27:07.536" v="3732" actId="478"/>
          <ac:grpSpMkLst>
            <pc:docMk/>
            <pc:sldMk cId="3537702021" sldId="939"/>
            <ac:grpSpMk id="15" creationId="{F92256EB-8F05-7C0F-D39C-3508F172F1D5}"/>
          </ac:grpSpMkLst>
        </pc:grpChg>
        <pc:picChg chg="del">
          <ac:chgData name="이연재" userId="045bb118-b50f-4c52-b48b-97425183e9ac" providerId="ADAL" clId="{3BA61E09-F31B-493B-BEA4-5419CB413605}" dt="2024-07-11T05:25:44.107" v="3708" actId="478"/>
          <ac:picMkLst>
            <pc:docMk/>
            <pc:sldMk cId="3537702021" sldId="939"/>
            <ac:picMk id="14" creationId="{CEFE0D6F-32C2-146E-A2FE-19090CFEB5D5}"/>
          </ac:picMkLst>
        </pc:picChg>
        <pc:picChg chg="add del mod ord">
          <ac:chgData name="이연재" userId="045bb118-b50f-4c52-b48b-97425183e9ac" providerId="ADAL" clId="{3BA61E09-F31B-493B-BEA4-5419CB413605}" dt="2024-07-11T05:26:14.629" v="3716" actId="166"/>
          <ac:picMkLst>
            <pc:docMk/>
            <pc:sldMk cId="3537702021" sldId="939"/>
            <ac:picMk id="17" creationId="{D43805FC-CF24-CF3F-9E22-7394DC8A1712}"/>
          </ac:picMkLst>
        </pc:picChg>
      </pc:sldChg>
      <pc:sldChg chg="addSp delSp modSp add del mod">
        <pc:chgData name="이연재" userId="045bb118-b50f-4c52-b48b-97425183e9ac" providerId="ADAL" clId="{3BA61E09-F31B-493B-BEA4-5419CB413605}" dt="2024-07-12T08:09:54.029" v="12812" actId="47"/>
        <pc:sldMkLst>
          <pc:docMk/>
          <pc:sldMk cId="2202759411" sldId="940"/>
        </pc:sldMkLst>
        <pc:spChg chg="mod">
          <ac:chgData name="이연재" userId="045bb118-b50f-4c52-b48b-97425183e9ac" providerId="ADAL" clId="{3BA61E09-F31B-493B-BEA4-5419CB413605}" dt="2024-07-12T06:26:23.581" v="12636" actId="20577"/>
          <ac:spMkLst>
            <pc:docMk/>
            <pc:sldMk cId="2202759411" sldId="940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5:29:58.567" v="3788"/>
          <ac:spMkLst>
            <pc:docMk/>
            <pc:sldMk cId="2202759411" sldId="940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1T05:31:55.178" v="3936" actId="20577"/>
          <ac:spMkLst>
            <pc:docMk/>
            <pc:sldMk cId="2202759411" sldId="940"/>
            <ac:spMk id="7" creationId="{0C81DD60-D84B-4D3C-8F3E-7D0E22E11300}"/>
          </ac:spMkLst>
        </pc:spChg>
        <pc:spChg chg="add mod">
          <ac:chgData name="이연재" userId="045bb118-b50f-4c52-b48b-97425183e9ac" providerId="ADAL" clId="{3BA61E09-F31B-493B-BEA4-5419CB413605}" dt="2024-07-12T06:26:25.193" v="12637"/>
          <ac:spMkLst>
            <pc:docMk/>
            <pc:sldMk cId="2202759411" sldId="940"/>
            <ac:spMk id="8" creationId="{FCB807EA-C095-F1C6-DEEB-72E5859AC362}"/>
          </ac:spMkLst>
        </pc:spChg>
        <pc:spChg chg="add del">
          <ac:chgData name="이연재" userId="045bb118-b50f-4c52-b48b-97425183e9ac" providerId="ADAL" clId="{3BA61E09-F31B-493B-BEA4-5419CB413605}" dt="2024-07-11T05:29:55.391" v="3781" actId="22"/>
          <ac:spMkLst>
            <pc:docMk/>
            <pc:sldMk cId="2202759411" sldId="940"/>
            <ac:spMk id="9" creationId="{B167D495-12D7-E48B-3762-D524CE3E8134}"/>
          </ac:spMkLst>
        </pc:spChg>
        <pc:spChg chg="add mod">
          <ac:chgData name="이연재" userId="045bb118-b50f-4c52-b48b-97425183e9ac" providerId="ADAL" clId="{3BA61E09-F31B-493B-BEA4-5419CB413605}" dt="2024-07-11T05:31:24.052" v="3908" actId="14100"/>
          <ac:spMkLst>
            <pc:docMk/>
            <pc:sldMk cId="2202759411" sldId="940"/>
            <ac:spMk id="12" creationId="{6DCE4163-6B91-7DC1-6526-9468282107ED}"/>
          </ac:spMkLst>
        </pc:spChg>
        <pc:spChg chg="mod">
          <ac:chgData name="이연재" userId="045bb118-b50f-4c52-b48b-97425183e9ac" providerId="ADAL" clId="{3BA61E09-F31B-493B-BEA4-5419CB413605}" dt="2024-07-11T05:31:31.782" v="3909"/>
          <ac:spMkLst>
            <pc:docMk/>
            <pc:sldMk cId="2202759411" sldId="940"/>
            <ac:spMk id="14" creationId="{9055EF10-AE18-492C-78E3-DC94B5B1BAC2}"/>
          </ac:spMkLst>
        </pc:spChg>
        <pc:spChg chg="mod">
          <ac:chgData name="이연재" userId="045bb118-b50f-4c52-b48b-97425183e9ac" providerId="ADAL" clId="{3BA61E09-F31B-493B-BEA4-5419CB413605}" dt="2024-07-11T05:31:51.912" v="3921" actId="207"/>
          <ac:spMkLst>
            <pc:docMk/>
            <pc:sldMk cId="2202759411" sldId="940"/>
            <ac:spMk id="15" creationId="{B40D88E4-2203-A278-AE71-EAAC49A7C323}"/>
          </ac:spMkLst>
        </pc:spChg>
        <pc:spChg chg="del">
          <ac:chgData name="이연재" userId="045bb118-b50f-4c52-b48b-97425183e9ac" providerId="ADAL" clId="{3BA61E09-F31B-493B-BEA4-5419CB413605}" dt="2024-07-11T05:30:05.690" v="3798" actId="478"/>
          <ac:spMkLst>
            <pc:docMk/>
            <pc:sldMk cId="2202759411" sldId="940"/>
            <ac:spMk id="18" creationId="{D30C8981-4495-9068-C4D6-E004C6D0F299}"/>
          </ac:spMkLst>
        </pc:spChg>
        <pc:spChg chg="del">
          <ac:chgData name="이연재" userId="045bb118-b50f-4c52-b48b-97425183e9ac" providerId="ADAL" clId="{3BA61E09-F31B-493B-BEA4-5419CB413605}" dt="2024-07-11T05:30:05.690" v="3798" actId="478"/>
          <ac:spMkLst>
            <pc:docMk/>
            <pc:sldMk cId="2202759411" sldId="940"/>
            <ac:spMk id="19" creationId="{97C084F3-37D8-5F85-0435-0937E9DC9B54}"/>
          </ac:spMkLst>
        </pc:spChg>
        <pc:spChg chg="mod">
          <ac:chgData name="이연재" userId="045bb118-b50f-4c52-b48b-97425183e9ac" providerId="ADAL" clId="{3BA61E09-F31B-493B-BEA4-5419CB413605}" dt="2024-07-11T05:31:31.782" v="3909"/>
          <ac:spMkLst>
            <pc:docMk/>
            <pc:sldMk cId="2202759411" sldId="940"/>
            <ac:spMk id="20" creationId="{1F4515E8-455A-BD13-DF38-32DD6540AD1B}"/>
          </ac:spMkLst>
        </pc:spChg>
        <pc:spChg chg="del">
          <ac:chgData name="이연재" userId="045bb118-b50f-4c52-b48b-97425183e9ac" providerId="ADAL" clId="{3BA61E09-F31B-493B-BEA4-5419CB413605}" dt="2024-07-11T05:30:05.690" v="3798" actId="478"/>
          <ac:spMkLst>
            <pc:docMk/>
            <pc:sldMk cId="2202759411" sldId="940"/>
            <ac:spMk id="21" creationId="{F55A7D50-EFA2-827C-D1C7-8BEE55BB0188}"/>
          </ac:spMkLst>
        </pc:spChg>
        <pc:spChg chg="del">
          <ac:chgData name="이연재" userId="045bb118-b50f-4c52-b48b-97425183e9ac" providerId="ADAL" clId="{3BA61E09-F31B-493B-BEA4-5419CB413605}" dt="2024-07-11T05:30:05.690" v="3798" actId="478"/>
          <ac:spMkLst>
            <pc:docMk/>
            <pc:sldMk cId="2202759411" sldId="940"/>
            <ac:spMk id="22" creationId="{8DE4B90C-BD40-5F9C-B4CE-56A776CF9472}"/>
          </ac:spMkLst>
        </pc:spChg>
        <pc:spChg chg="del">
          <ac:chgData name="이연재" userId="045bb118-b50f-4c52-b48b-97425183e9ac" providerId="ADAL" clId="{3BA61E09-F31B-493B-BEA4-5419CB413605}" dt="2024-07-11T05:30:05.690" v="3798" actId="478"/>
          <ac:spMkLst>
            <pc:docMk/>
            <pc:sldMk cId="2202759411" sldId="940"/>
            <ac:spMk id="23" creationId="{3F3931E1-08AD-16BF-FEBA-8CE9DF476C67}"/>
          </ac:spMkLst>
        </pc:spChg>
        <pc:spChg chg="del">
          <ac:chgData name="이연재" userId="045bb118-b50f-4c52-b48b-97425183e9ac" providerId="ADAL" clId="{3BA61E09-F31B-493B-BEA4-5419CB413605}" dt="2024-07-11T05:30:05.690" v="3798" actId="478"/>
          <ac:spMkLst>
            <pc:docMk/>
            <pc:sldMk cId="2202759411" sldId="940"/>
            <ac:spMk id="24" creationId="{AB729C9A-8796-AE13-FB5C-2022053FFDFE}"/>
          </ac:spMkLst>
        </pc:spChg>
        <pc:spChg chg="mod">
          <ac:chgData name="이연재" userId="045bb118-b50f-4c52-b48b-97425183e9ac" providerId="ADAL" clId="{3BA61E09-F31B-493B-BEA4-5419CB413605}" dt="2024-07-11T05:31:48.589" v="3918" actId="400"/>
          <ac:spMkLst>
            <pc:docMk/>
            <pc:sldMk cId="2202759411" sldId="940"/>
            <ac:spMk id="25" creationId="{967F5E18-DF48-3101-7A58-B8B65A72DDF6}"/>
          </ac:spMkLst>
        </pc:spChg>
        <pc:grpChg chg="add mod">
          <ac:chgData name="이연재" userId="045bb118-b50f-4c52-b48b-97425183e9ac" providerId="ADAL" clId="{3BA61E09-F31B-493B-BEA4-5419CB413605}" dt="2024-07-11T05:31:31.782" v="3909"/>
          <ac:grpSpMkLst>
            <pc:docMk/>
            <pc:sldMk cId="2202759411" sldId="940"/>
            <ac:grpSpMk id="13" creationId="{6EF506E1-1BB9-962F-262B-7D04E6FA73C4}"/>
          </ac:grpSpMkLst>
        </pc:grpChg>
        <pc:grpChg chg="add mod">
          <ac:chgData name="이연재" userId="045bb118-b50f-4c52-b48b-97425183e9ac" providerId="ADAL" clId="{3BA61E09-F31B-493B-BEA4-5419CB413605}" dt="2024-07-11T05:31:31.782" v="3909"/>
          <ac:grpSpMkLst>
            <pc:docMk/>
            <pc:sldMk cId="2202759411" sldId="940"/>
            <ac:grpSpMk id="16" creationId="{1F927507-5352-0708-3EF1-A24FC70D6C10}"/>
          </ac:grpSpMkLst>
        </pc:grpChg>
        <pc:picChg chg="add mod modCrop">
          <ac:chgData name="이연재" userId="045bb118-b50f-4c52-b48b-97425183e9ac" providerId="ADAL" clId="{3BA61E09-F31B-493B-BEA4-5419CB413605}" dt="2024-07-11T05:30:26.659" v="3804" actId="1076"/>
          <ac:picMkLst>
            <pc:docMk/>
            <pc:sldMk cId="2202759411" sldId="940"/>
            <ac:picMk id="11" creationId="{A432BB61-E7DD-B712-FFE3-DE8C41A81F20}"/>
          </ac:picMkLst>
        </pc:picChg>
        <pc:picChg chg="del">
          <ac:chgData name="이연재" userId="045bb118-b50f-4c52-b48b-97425183e9ac" providerId="ADAL" clId="{3BA61E09-F31B-493B-BEA4-5419CB413605}" dt="2024-07-11T05:30:05.690" v="3798" actId="478"/>
          <ac:picMkLst>
            <pc:docMk/>
            <pc:sldMk cId="2202759411" sldId="940"/>
            <ac:picMk id="17" creationId="{D43805FC-CF24-CF3F-9E22-7394DC8A1712}"/>
          </ac:picMkLst>
        </pc:picChg>
      </pc:sldChg>
      <pc:sldChg chg="addSp delSp modSp add mod">
        <pc:chgData name="이연재" userId="045bb118-b50f-4c52-b48b-97425183e9ac" providerId="ADAL" clId="{3BA61E09-F31B-493B-BEA4-5419CB413605}" dt="2024-07-12T08:28:42.735" v="12865" actId="20577"/>
        <pc:sldMkLst>
          <pc:docMk/>
          <pc:sldMk cId="2719366993" sldId="941"/>
        </pc:sldMkLst>
        <pc:spChg chg="mod">
          <ac:chgData name="이연재" userId="045bb118-b50f-4c52-b48b-97425183e9ac" providerId="ADAL" clId="{3BA61E09-F31B-493B-BEA4-5419CB413605}" dt="2024-07-11T05:36:41.861" v="4013"/>
          <ac:spMkLst>
            <pc:docMk/>
            <pc:sldMk cId="2719366993" sldId="941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5:36:36.452" v="4006"/>
          <ac:spMkLst>
            <pc:docMk/>
            <pc:sldMk cId="2719366993" sldId="941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17:26.923" v="12210"/>
          <ac:spMkLst>
            <pc:docMk/>
            <pc:sldMk cId="2719366993" sldId="941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17:30.255" v="12211"/>
          <ac:spMkLst>
            <pc:docMk/>
            <pc:sldMk cId="2719366993" sldId="941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8:28:42.735" v="12865" actId="20577"/>
          <ac:spMkLst>
            <pc:docMk/>
            <pc:sldMk cId="2719366993" sldId="941"/>
            <ac:spMk id="7" creationId="{0C81DD60-D84B-4D3C-8F3E-7D0E22E11300}"/>
          </ac:spMkLst>
        </pc:spChg>
        <pc:spChg chg="add del mod">
          <ac:chgData name="이연재" userId="045bb118-b50f-4c52-b48b-97425183e9ac" providerId="ADAL" clId="{3BA61E09-F31B-493B-BEA4-5419CB413605}" dt="2024-07-12T08:19:30.612" v="12828" actId="478"/>
          <ac:spMkLst>
            <pc:docMk/>
            <pc:sldMk cId="2719366993" sldId="941"/>
            <ac:spMk id="8" creationId="{2E2975F8-4B60-070F-9394-D91F740ECD70}"/>
          </ac:spMkLst>
        </pc:spChg>
        <pc:spChg chg="add mod">
          <ac:chgData name="이연재" userId="045bb118-b50f-4c52-b48b-97425183e9ac" providerId="ADAL" clId="{3BA61E09-F31B-493B-BEA4-5419CB413605}" dt="2024-07-11T05:37:31.218" v="4040" actId="14100"/>
          <ac:spMkLst>
            <pc:docMk/>
            <pc:sldMk cId="2719366993" sldId="941"/>
            <ac:spMk id="10" creationId="{031B1036-9D92-9154-8C0A-C3C5B62C0A5F}"/>
          </ac:spMkLst>
        </pc:spChg>
        <pc:spChg chg="add mod">
          <ac:chgData name="이연재" userId="045bb118-b50f-4c52-b48b-97425183e9ac" providerId="ADAL" clId="{3BA61E09-F31B-493B-BEA4-5419CB413605}" dt="2024-07-12T08:19:53.509" v="12831"/>
          <ac:spMkLst>
            <pc:docMk/>
            <pc:sldMk cId="2719366993" sldId="941"/>
            <ac:spMk id="11" creationId="{C44330EB-218A-9416-FADD-F3B4DD8B3E34}"/>
          </ac:spMkLst>
        </pc:spChg>
        <pc:spChg chg="del">
          <ac:chgData name="이연재" userId="045bb118-b50f-4c52-b48b-97425183e9ac" providerId="ADAL" clId="{3BA61E09-F31B-493B-BEA4-5419CB413605}" dt="2024-07-11T05:37:03.036" v="4015" actId="478"/>
          <ac:spMkLst>
            <pc:docMk/>
            <pc:sldMk cId="2719366993" sldId="941"/>
            <ac:spMk id="12" creationId="{6DCE4163-6B91-7DC1-6526-9468282107ED}"/>
          </ac:spMkLst>
        </pc:spChg>
        <pc:spChg chg="mod">
          <ac:chgData name="이연재" userId="045bb118-b50f-4c52-b48b-97425183e9ac" providerId="ADAL" clId="{3BA61E09-F31B-493B-BEA4-5419CB413605}" dt="2024-07-11T05:40:06.187" v="4098" actId="207"/>
          <ac:spMkLst>
            <pc:docMk/>
            <pc:sldMk cId="2719366993" sldId="941"/>
            <ac:spMk id="15" creationId="{B40D88E4-2203-A278-AE71-EAAC49A7C323}"/>
          </ac:spMkLst>
        </pc:spChg>
        <pc:spChg chg="mod">
          <ac:chgData name="이연재" userId="045bb118-b50f-4c52-b48b-97425183e9ac" providerId="ADAL" clId="{3BA61E09-F31B-493B-BEA4-5419CB413605}" dt="2024-07-12T08:19:03.129" v="12820"/>
          <ac:spMkLst>
            <pc:docMk/>
            <pc:sldMk cId="2719366993" sldId="941"/>
            <ac:spMk id="25" creationId="{967F5E18-DF48-3101-7A58-B8B65A72DDF6}"/>
          </ac:spMkLst>
        </pc:spChg>
        <pc:grpChg chg="mod">
          <ac:chgData name="이연재" userId="045bb118-b50f-4c52-b48b-97425183e9ac" providerId="ADAL" clId="{3BA61E09-F31B-493B-BEA4-5419CB413605}" dt="2024-07-12T08:19:36.075" v="12830" actId="1076"/>
          <ac:grpSpMkLst>
            <pc:docMk/>
            <pc:sldMk cId="2719366993" sldId="941"/>
            <ac:grpSpMk id="13" creationId="{6EF506E1-1BB9-962F-262B-7D04E6FA73C4}"/>
          </ac:grpSpMkLst>
        </pc:grpChg>
        <pc:grpChg chg="del mod">
          <ac:chgData name="이연재" userId="045bb118-b50f-4c52-b48b-97425183e9ac" providerId="ADAL" clId="{3BA61E09-F31B-493B-BEA4-5419CB413605}" dt="2024-07-12T08:19:33.010" v="12829" actId="478"/>
          <ac:grpSpMkLst>
            <pc:docMk/>
            <pc:sldMk cId="2719366993" sldId="941"/>
            <ac:grpSpMk id="16" creationId="{1F927507-5352-0708-3EF1-A24FC70D6C10}"/>
          </ac:grpSpMkLst>
        </pc:grpChg>
        <pc:picChg chg="add mod modCrop">
          <ac:chgData name="이연재" userId="045bb118-b50f-4c52-b48b-97425183e9ac" providerId="ADAL" clId="{3BA61E09-F31B-493B-BEA4-5419CB413605}" dt="2024-07-11T05:37:18.040" v="4023" actId="1076"/>
          <ac:picMkLst>
            <pc:docMk/>
            <pc:sldMk cId="2719366993" sldId="941"/>
            <ac:picMk id="9" creationId="{8831121C-C4CB-0336-C2D6-FCC30B58BBB7}"/>
          </ac:picMkLst>
        </pc:picChg>
        <pc:picChg chg="del">
          <ac:chgData name="이연재" userId="045bb118-b50f-4c52-b48b-97425183e9ac" providerId="ADAL" clId="{3BA61E09-F31B-493B-BEA4-5419CB413605}" dt="2024-07-11T05:36:59.585" v="4014" actId="478"/>
          <ac:picMkLst>
            <pc:docMk/>
            <pc:sldMk cId="2719366993" sldId="941"/>
            <ac:picMk id="11" creationId="{A432BB61-E7DD-B712-FFE3-DE8C41A81F20}"/>
          </ac:picMkLst>
        </pc:picChg>
      </pc:sldChg>
      <pc:sldChg chg="addSp delSp modSp add mod">
        <pc:chgData name="이연재" userId="045bb118-b50f-4c52-b48b-97425183e9ac" providerId="ADAL" clId="{3BA61E09-F31B-493B-BEA4-5419CB413605}" dt="2024-07-12T06:20:30.111" v="12269"/>
        <pc:sldMkLst>
          <pc:docMk/>
          <pc:sldMk cId="244895386" sldId="942"/>
        </pc:sldMkLst>
        <pc:spChg chg="mod">
          <ac:chgData name="이연재" userId="045bb118-b50f-4c52-b48b-97425183e9ac" providerId="ADAL" clId="{3BA61E09-F31B-493B-BEA4-5419CB413605}" dt="2024-07-11T05:42:14.220" v="4115"/>
          <ac:spMkLst>
            <pc:docMk/>
            <pc:sldMk cId="244895386" sldId="942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5:42:15.837" v="4116" actId="20577"/>
          <ac:spMkLst>
            <pc:docMk/>
            <pc:sldMk cId="244895386" sldId="942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17:51.357" v="12228"/>
          <ac:spMkLst>
            <pc:docMk/>
            <pc:sldMk cId="244895386" sldId="942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18:01.635" v="12229"/>
          <ac:spMkLst>
            <pc:docMk/>
            <pc:sldMk cId="244895386" sldId="942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20:30.111" v="12269"/>
          <ac:spMkLst>
            <pc:docMk/>
            <pc:sldMk cId="244895386" sldId="942"/>
            <ac:spMk id="7" creationId="{0C81DD60-D84B-4D3C-8F3E-7D0E22E11300}"/>
          </ac:spMkLst>
        </pc:spChg>
        <pc:spChg chg="del">
          <ac:chgData name="이연재" userId="045bb118-b50f-4c52-b48b-97425183e9ac" providerId="ADAL" clId="{3BA61E09-F31B-493B-BEA4-5419CB413605}" dt="2024-07-11T05:42:18.336" v="4118" actId="478"/>
          <ac:spMkLst>
            <pc:docMk/>
            <pc:sldMk cId="244895386" sldId="942"/>
            <ac:spMk id="10" creationId="{031B1036-9D92-9154-8C0A-C3C5B62C0A5F}"/>
          </ac:spMkLst>
        </pc:spChg>
        <pc:spChg chg="add mod">
          <ac:chgData name="이연재" userId="045bb118-b50f-4c52-b48b-97425183e9ac" providerId="ADAL" clId="{3BA61E09-F31B-493B-BEA4-5419CB413605}" dt="2024-07-11T05:42:50.272" v="4136" actId="14100"/>
          <ac:spMkLst>
            <pc:docMk/>
            <pc:sldMk cId="244895386" sldId="942"/>
            <ac:spMk id="12" creationId="{2C592DAA-0E5D-72B2-7B67-A53F2D559197}"/>
          </ac:spMkLst>
        </pc:spChg>
        <pc:spChg chg="mod">
          <ac:chgData name="이연재" userId="045bb118-b50f-4c52-b48b-97425183e9ac" providerId="ADAL" clId="{3BA61E09-F31B-493B-BEA4-5419CB413605}" dt="2024-07-11T05:43:59.665" v="4163" actId="20577"/>
          <ac:spMkLst>
            <pc:docMk/>
            <pc:sldMk cId="244895386" sldId="942"/>
            <ac:spMk id="15" creationId="{B40D88E4-2203-A278-AE71-EAAC49A7C323}"/>
          </ac:spMkLst>
        </pc:spChg>
        <pc:spChg chg="mod">
          <ac:chgData name="이연재" userId="045bb118-b50f-4c52-b48b-97425183e9ac" providerId="ADAL" clId="{3BA61E09-F31B-493B-BEA4-5419CB413605}" dt="2024-07-11T05:43:58.429" v="4162" actId="20577"/>
          <ac:spMkLst>
            <pc:docMk/>
            <pc:sldMk cId="244895386" sldId="942"/>
            <ac:spMk id="25" creationId="{967F5E18-DF48-3101-7A58-B8B65A72DDF6}"/>
          </ac:spMkLst>
        </pc:spChg>
        <pc:picChg chg="del">
          <ac:chgData name="이연재" userId="045bb118-b50f-4c52-b48b-97425183e9ac" providerId="ADAL" clId="{3BA61E09-F31B-493B-BEA4-5419CB413605}" dt="2024-07-11T05:42:17.420" v="4117" actId="478"/>
          <ac:picMkLst>
            <pc:docMk/>
            <pc:sldMk cId="244895386" sldId="942"/>
            <ac:picMk id="9" creationId="{8831121C-C4CB-0336-C2D6-FCC30B58BBB7}"/>
          </ac:picMkLst>
        </pc:picChg>
        <pc:picChg chg="add mod modCrop">
          <ac:chgData name="이연재" userId="045bb118-b50f-4c52-b48b-97425183e9ac" providerId="ADAL" clId="{3BA61E09-F31B-493B-BEA4-5419CB413605}" dt="2024-07-11T05:42:40.882" v="4124" actId="1076"/>
          <ac:picMkLst>
            <pc:docMk/>
            <pc:sldMk cId="244895386" sldId="942"/>
            <ac:picMk id="11" creationId="{7B83DF79-0C54-5636-A3EC-820E1EB3FE47}"/>
          </ac:picMkLst>
        </pc:picChg>
      </pc:sldChg>
      <pc:sldChg chg="addSp delSp modSp add mod ord">
        <pc:chgData name="이연재" userId="045bb118-b50f-4c52-b48b-97425183e9ac" providerId="ADAL" clId="{3BA61E09-F31B-493B-BEA4-5419CB413605}" dt="2024-07-12T05:41:14.764" v="10831"/>
        <pc:sldMkLst>
          <pc:docMk/>
          <pc:sldMk cId="2262587335" sldId="943"/>
        </pc:sldMkLst>
        <pc:spChg chg="mod">
          <ac:chgData name="이연재" userId="045bb118-b50f-4c52-b48b-97425183e9ac" providerId="ADAL" clId="{3BA61E09-F31B-493B-BEA4-5419CB413605}" dt="2024-07-12T05:41:01.441" v="10829"/>
          <ac:spMkLst>
            <pc:docMk/>
            <pc:sldMk cId="2262587335" sldId="943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41:11.070" v="10830"/>
          <ac:spMkLst>
            <pc:docMk/>
            <pc:sldMk cId="2262587335" sldId="943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41:14.764" v="10831"/>
          <ac:spMkLst>
            <pc:docMk/>
            <pc:sldMk cId="2262587335" sldId="943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5:47:07.410" v="4204" actId="400"/>
          <ac:spMkLst>
            <pc:docMk/>
            <pc:sldMk cId="2262587335" sldId="943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5:46:59.605" v="4199" actId="20577"/>
          <ac:spMkLst>
            <pc:docMk/>
            <pc:sldMk cId="2262587335" sldId="943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2T05:40:39.448" v="10823" actId="1037"/>
          <ac:spMkLst>
            <pc:docMk/>
            <pc:sldMk cId="2262587335" sldId="943"/>
            <ac:spMk id="14" creationId="{59FE3827-CEE4-D9AB-2970-859B6169FA88}"/>
          </ac:spMkLst>
        </pc:spChg>
        <pc:spChg chg="del">
          <ac:chgData name="이연재" userId="045bb118-b50f-4c52-b48b-97425183e9ac" providerId="ADAL" clId="{3BA61E09-F31B-493B-BEA4-5419CB413605}" dt="2024-07-11T05:46:41.527" v="4189" actId="478"/>
          <ac:spMkLst>
            <pc:docMk/>
            <pc:sldMk cId="2262587335" sldId="943"/>
            <ac:spMk id="16" creationId="{E14D18DD-4D1F-F419-4318-FE89E889B627}"/>
          </ac:spMkLst>
        </pc:spChg>
        <pc:spChg chg="add mod">
          <ac:chgData name="이연재" userId="045bb118-b50f-4c52-b48b-97425183e9ac" providerId="ADAL" clId="{3BA61E09-F31B-493B-BEA4-5419CB413605}" dt="2024-07-11T05:47:48.236" v="4219" actId="1036"/>
          <ac:spMkLst>
            <pc:docMk/>
            <pc:sldMk cId="2262587335" sldId="943"/>
            <ac:spMk id="18" creationId="{34AF4176-7331-B56F-A39F-5DCE2310CEEA}"/>
          </ac:spMkLst>
        </pc:spChg>
        <pc:picChg chg="del">
          <ac:chgData name="이연재" userId="045bb118-b50f-4c52-b48b-97425183e9ac" providerId="ADAL" clId="{3BA61E09-F31B-493B-BEA4-5419CB413605}" dt="2024-07-11T05:46:40.339" v="4188" actId="478"/>
          <ac:picMkLst>
            <pc:docMk/>
            <pc:sldMk cId="2262587335" sldId="943"/>
            <ac:picMk id="15" creationId="{7181262D-E0A1-5F30-F662-DC461711EFAD}"/>
          </ac:picMkLst>
        </pc:picChg>
        <pc:picChg chg="add mod modCrop">
          <ac:chgData name="이연재" userId="045bb118-b50f-4c52-b48b-97425183e9ac" providerId="ADAL" clId="{3BA61E09-F31B-493B-BEA4-5419CB413605}" dt="2024-07-11T05:47:40.674" v="4214" actId="1076"/>
          <ac:picMkLst>
            <pc:docMk/>
            <pc:sldMk cId="2262587335" sldId="943"/>
            <ac:picMk id="17" creationId="{E6D6E4A5-9DDB-7883-8CF1-2F3EA00F91BE}"/>
          </ac:picMkLst>
        </pc:picChg>
        <pc:cxnChg chg="add mod">
          <ac:chgData name="이연재" userId="045bb118-b50f-4c52-b48b-97425183e9ac" providerId="ADAL" clId="{3BA61E09-F31B-493B-BEA4-5419CB413605}" dt="2024-07-12T05:40:50.122" v="10826" actId="1076"/>
          <ac:cxnSpMkLst>
            <pc:docMk/>
            <pc:sldMk cId="2262587335" sldId="943"/>
            <ac:cxnSpMk id="16" creationId="{F661788B-13CB-F96A-4DC0-69EA5155D102}"/>
          </ac:cxnSpMkLst>
        </pc:cxnChg>
        <pc:cxnChg chg="add mod">
          <ac:chgData name="이연재" userId="045bb118-b50f-4c52-b48b-97425183e9ac" providerId="ADAL" clId="{3BA61E09-F31B-493B-BEA4-5419CB413605}" dt="2024-07-12T05:40:53.270" v="10828" actId="208"/>
          <ac:cxnSpMkLst>
            <pc:docMk/>
            <pc:sldMk cId="2262587335" sldId="943"/>
            <ac:cxnSpMk id="20" creationId="{F576D94B-D008-3E10-D852-2850B30A9A69}"/>
          </ac:cxnSpMkLst>
        </pc:cxnChg>
      </pc:sldChg>
      <pc:sldChg chg="add del">
        <pc:chgData name="이연재" userId="045bb118-b50f-4c52-b48b-97425183e9ac" providerId="ADAL" clId="{3BA61E09-F31B-493B-BEA4-5419CB413605}" dt="2024-07-11T05:46:14.930" v="4185"/>
        <pc:sldMkLst>
          <pc:docMk/>
          <pc:sldMk cId="3503284014" sldId="943"/>
        </pc:sldMkLst>
      </pc:sldChg>
      <pc:sldChg chg="addSp delSp modSp add mod">
        <pc:chgData name="이연재" userId="045bb118-b50f-4c52-b48b-97425183e9ac" providerId="ADAL" clId="{3BA61E09-F31B-493B-BEA4-5419CB413605}" dt="2024-07-12T08:28:35.467" v="12860" actId="1076"/>
        <pc:sldMkLst>
          <pc:docMk/>
          <pc:sldMk cId="2148843651" sldId="944"/>
        </pc:sldMkLst>
        <pc:spChg chg="mod">
          <ac:chgData name="이연재" userId="045bb118-b50f-4c52-b48b-97425183e9ac" providerId="ADAL" clId="{3BA61E09-F31B-493B-BEA4-5419CB413605}" dt="2024-07-11T05:50:54.655" v="4242"/>
          <ac:spMkLst>
            <pc:docMk/>
            <pc:sldMk cId="2148843651" sldId="944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6:18:49.644" v="12247"/>
          <ac:spMkLst>
            <pc:docMk/>
            <pc:sldMk cId="2148843651" sldId="944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18:35.903" v="12240"/>
          <ac:spMkLst>
            <pc:docMk/>
            <pc:sldMk cId="2148843651" sldId="944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18:24.072" v="12235"/>
          <ac:spMkLst>
            <pc:docMk/>
            <pc:sldMk cId="2148843651" sldId="944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8:28:32.412" v="12859" actId="20577"/>
          <ac:spMkLst>
            <pc:docMk/>
            <pc:sldMk cId="2148843651" sldId="944"/>
            <ac:spMk id="7" creationId="{0C81DD60-D84B-4D3C-8F3E-7D0E22E11300}"/>
          </ac:spMkLst>
        </pc:spChg>
        <pc:spChg chg="add del mod">
          <ac:chgData name="이연재" userId="045bb118-b50f-4c52-b48b-97425183e9ac" providerId="ADAL" clId="{3BA61E09-F31B-493B-BEA4-5419CB413605}" dt="2024-07-12T08:27:30.585" v="12848" actId="478"/>
          <ac:spMkLst>
            <pc:docMk/>
            <pc:sldMk cId="2148843651" sldId="944"/>
            <ac:spMk id="8" creationId="{0FF5D7DF-E570-F21A-578C-79C620EAD180}"/>
          </ac:spMkLst>
        </pc:spChg>
        <pc:spChg chg="add mod">
          <ac:chgData name="이연재" userId="045bb118-b50f-4c52-b48b-97425183e9ac" providerId="ADAL" clId="{3BA61E09-F31B-493B-BEA4-5419CB413605}" dt="2024-07-11T05:51:42.584" v="4264" actId="14100"/>
          <ac:spMkLst>
            <pc:docMk/>
            <pc:sldMk cId="2148843651" sldId="944"/>
            <ac:spMk id="10" creationId="{68B8925E-7E96-60D9-A994-2C86F31A89EA}"/>
          </ac:spMkLst>
        </pc:spChg>
        <pc:spChg chg="add mod">
          <ac:chgData name="이연재" userId="045bb118-b50f-4c52-b48b-97425183e9ac" providerId="ADAL" clId="{3BA61E09-F31B-493B-BEA4-5419CB413605}" dt="2024-07-12T08:27:40.091" v="12851" actId="1038"/>
          <ac:spMkLst>
            <pc:docMk/>
            <pc:sldMk cId="2148843651" sldId="944"/>
            <ac:spMk id="11" creationId="{D3D38C12-23E1-3E8F-776C-43698AE0B20A}"/>
          </ac:spMkLst>
        </pc:spChg>
        <pc:spChg chg="del">
          <ac:chgData name="이연재" userId="045bb118-b50f-4c52-b48b-97425183e9ac" providerId="ADAL" clId="{3BA61E09-F31B-493B-BEA4-5419CB413605}" dt="2024-07-11T05:51:10.851" v="4244" actId="478"/>
          <ac:spMkLst>
            <pc:docMk/>
            <pc:sldMk cId="2148843651" sldId="944"/>
            <ac:spMk id="12" creationId="{2C592DAA-0E5D-72B2-7B67-A53F2D559197}"/>
          </ac:spMkLst>
        </pc:spChg>
        <pc:spChg chg="add mod">
          <ac:chgData name="이연재" userId="045bb118-b50f-4c52-b48b-97425183e9ac" providerId="ADAL" clId="{3BA61E09-F31B-493B-BEA4-5419CB413605}" dt="2024-07-12T08:27:54.771" v="12855"/>
          <ac:spMkLst>
            <pc:docMk/>
            <pc:sldMk cId="2148843651" sldId="944"/>
            <ac:spMk id="12" creationId="{4B40C002-5FBF-CF2F-57F3-53DD5BEF5C73}"/>
          </ac:spMkLst>
        </pc:spChg>
        <pc:spChg chg="mod">
          <ac:chgData name="이연재" userId="045bb118-b50f-4c52-b48b-97425183e9ac" providerId="ADAL" clId="{3BA61E09-F31B-493B-BEA4-5419CB413605}" dt="2024-07-11T05:52:03.910" v="4291" actId="20577"/>
          <ac:spMkLst>
            <pc:docMk/>
            <pc:sldMk cId="2148843651" sldId="944"/>
            <ac:spMk id="15" creationId="{B40D88E4-2203-A278-AE71-EAAC49A7C323}"/>
          </ac:spMkLst>
        </pc:spChg>
        <pc:spChg chg="mod">
          <ac:chgData name="이연재" userId="045bb118-b50f-4c52-b48b-97425183e9ac" providerId="ADAL" clId="{3BA61E09-F31B-493B-BEA4-5419CB413605}" dt="2024-07-12T08:26:59.223" v="12838"/>
          <ac:spMkLst>
            <pc:docMk/>
            <pc:sldMk cId="2148843651" sldId="944"/>
            <ac:spMk id="25" creationId="{967F5E18-DF48-3101-7A58-B8B65A72DDF6}"/>
          </ac:spMkLst>
        </pc:spChg>
        <pc:grpChg chg="mod">
          <ac:chgData name="이연재" userId="045bb118-b50f-4c52-b48b-97425183e9ac" providerId="ADAL" clId="{3BA61E09-F31B-493B-BEA4-5419CB413605}" dt="2024-07-12T08:28:35.467" v="12860" actId="1076"/>
          <ac:grpSpMkLst>
            <pc:docMk/>
            <pc:sldMk cId="2148843651" sldId="944"/>
            <ac:grpSpMk id="13" creationId="{6EF506E1-1BB9-962F-262B-7D04E6FA73C4}"/>
          </ac:grpSpMkLst>
        </pc:grpChg>
        <pc:grpChg chg="del">
          <ac:chgData name="이연재" userId="045bb118-b50f-4c52-b48b-97425183e9ac" providerId="ADAL" clId="{3BA61E09-F31B-493B-BEA4-5419CB413605}" dt="2024-07-12T08:27:14.867" v="12843" actId="21"/>
          <ac:grpSpMkLst>
            <pc:docMk/>
            <pc:sldMk cId="2148843651" sldId="944"/>
            <ac:grpSpMk id="16" creationId="{1F927507-5352-0708-3EF1-A24FC70D6C10}"/>
          </ac:grpSpMkLst>
        </pc:grpChg>
        <pc:picChg chg="add mod modCrop">
          <ac:chgData name="이연재" userId="045bb118-b50f-4c52-b48b-97425183e9ac" providerId="ADAL" clId="{3BA61E09-F31B-493B-BEA4-5419CB413605}" dt="2024-07-11T05:51:30.903" v="4261" actId="1076"/>
          <ac:picMkLst>
            <pc:docMk/>
            <pc:sldMk cId="2148843651" sldId="944"/>
            <ac:picMk id="9" creationId="{C6BA210A-C767-4453-6044-8646BA42AA87}"/>
          </ac:picMkLst>
        </pc:picChg>
        <pc:picChg chg="del">
          <ac:chgData name="이연재" userId="045bb118-b50f-4c52-b48b-97425183e9ac" providerId="ADAL" clId="{3BA61E09-F31B-493B-BEA4-5419CB413605}" dt="2024-07-11T05:51:09.399" v="4243" actId="478"/>
          <ac:picMkLst>
            <pc:docMk/>
            <pc:sldMk cId="2148843651" sldId="944"/>
            <ac:picMk id="11" creationId="{7B83DF79-0C54-5636-A3EC-820E1EB3FE47}"/>
          </ac:picMkLst>
        </pc:picChg>
      </pc:sldChg>
      <pc:sldChg chg="addSp delSp modSp add mod modClrScheme modShow chgLayout">
        <pc:chgData name="이연재" userId="045bb118-b50f-4c52-b48b-97425183e9ac" providerId="ADAL" clId="{3BA61E09-F31B-493B-BEA4-5419CB413605}" dt="2024-07-11T06:31:51.888" v="4540" actId="478"/>
        <pc:sldMkLst>
          <pc:docMk/>
          <pc:sldMk cId="2161266639" sldId="945"/>
        </pc:sldMkLst>
        <pc:spChg chg="mod ord">
          <ac:chgData name="이연재" userId="045bb118-b50f-4c52-b48b-97425183e9ac" providerId="ADAL" clId="{3BA61E09-F31B-493B-BEA4-5419CB413605}" dt="2024-07-11T06:27:25.822" v="4537" actId="700"/>
          <ac:spMkLst>
            <pc:docMk/>
            <pc:sldMk cId="2161266639" sldId="945"/>
            <ac:spMk id="2" creationId="{DC8B0B2E-051C-4693-AC44-65BE8AE195C5}"/>
          </ac:spMkLst>
        </pc:spChg>
        <pc:spChg chg="mod ord">
          <ac:chgData name="이연재" userId="045bb118-b50f-4c52-b48b-97425183e9ac" providerId="ADAL" clId="{3BA61E09-F31B-493B-BEA4-5419CB413605}" dt="2024-07-11T06:27:25.822" v="4537" actId="700"/>
          <ac:spMkLst>
            <pc:docMk/>
            <pc:sldMk cId="2161266639" sldId="945"/>
            <ac:spMk id="3" creationId="{B18D98F3-8773-4221-BE3B-E1C58A8C4DD6}"/>
          </ac:spMkLst>
        </pc:spChg>
        <pc:spChg chg="mod ord">
          <ac:chgData name="이연재" userId="045bb118-b50f-4c52-b48b-97425183e9ac" providerId="ADAL" clId="{3BA61E09-F31B-493B-BEA4-5419CB413605}" dt="2024-07-11T06:27:25.822" v="4537" actId="700"/>
          <ac:spMkLst>
            <pc:docMk/>
            <pc:sldMk cId="2161266639" sldId="945"/>
            <ac:spMk id="4" creationId="{7BF1FD48-EA2C-4D9E-811C-AD91C9486F50}"/>
          </ac:spMkLst>
        </pc:spChg>
        <pc:spChg chg="del mod ord">
          <ac:chgData name="이연재" userId="045bb118-b50f-4c52-b48b-97425183e9ac" providerId="ADAL" clId="{3BA61E09-F31B-493B-BEA4-5419CB413605}" dt="2024-07-11T06:27:19.732" v="4536" actId="700"/>
          <ac:spMkLst>
            <pc:docMk/>
            <pc:sldMk cId="2161266639" sldId="945"/>
            <ac:spMk id="5" creationId="{2C4FD8BC-FD84-4792-9003-EE70E69AAC64}"/>
          </ac:spMkLst>
        </pc:spChg>
        <pc:spChg chg="del mod ord">
          <ac:chgData name="이연재" userId="045bb118-b50f-4c52-b48b-97425183e9ac" providerId="ADAL" clId="{3BA61E09-F31B-493B-BEA4-5419CB413605}" dt="2024-07-11T06:27:19.732" v="4536" actId="700"/>
          <ac:spMkLst>
            <pc:docMk/>
            <pc:sldMk cId="2161266639" sldId="945"/>
            <ac:spMk id="6" creationId="{3B1A671F-4B50-48C5-BB40-6F7DC56BC18C}"/>
          </ac:spMkLst>
        </pc:spChg>
        <pc:spChg chg="del mod ord">
          <ac:chgData name="이연재" userId="045bb118-b50f-4c52-b48b-97425183e9ac" providerId="ADAL" clId="{3BA61E09-F31B-493B-BEA4-5419CB413605}" dt="2024-07-11T06:27:19.732" v="4536" actId="700"/>
          <ac:spMkLst>
            <pc:docMk/>
            <pc:sldMk cId="2161266639" sldId="945"/>
            <ac:spMk id="7" creationId="{0C81DD60-D84B-4D3C-8F3E-7D0E22E11300}"/>
          </ac:spMkLst>
        </pc:spChg>
        <pc:spChg chg="add mod">
          <ac:chgData name="이연재" userId="045bb118-b50f-4c52-b48b-97425183e9ac" providerId="ADAL" clId="{3BA61E09-F31B-493B-BEA4-5419CB413605}" dt="2024-07-11T06:25:03.090" v="4387" actId="1036"/>
          <ac:spMkLst>
            <pc:docMk/>
            <pc:sldMk cId="2161266639" sldId="945"/>
            <ac:spMk id="10" creationId="{625A8318-A809-EA5B-891E-2C4222724E83}"/>
          </ac:spMkLst>
        </pc:spChg>
        <pc:spChg chg="del">
          <ac:chgData name="이연재" userId="045bb118-b50f-4c52-b48b-97425183e9ac" providerId="ADAL" clId="{3BA61E09-F31B-493B-BEA4-5419CB413605}" dt="2024-07-11T06:23:16.033" v="4356" actId="478"/>
          <ac:spMkLst>
            <pc:docMk/>
            <pc:sldMk cId="2161266639" sldId="945"/>
            <ac:spMk id="12" creationId="{2C592DAA-0E5D-72B2-7B67-A53F2D559197}"/>
          </ac:spMkLst>
        </pc:spChg>
        <pc:spChg chg="mod">
          <ac:chgData name="이연재" userId="045bb118-b50f-4c52-b48b-97425183e9ac" providerId="ADAL" clId="{3BA61E09-F31B-493B-BEA4-5419CB413605}" dt="2024-07-11T06:27:00.127" v="4509"/>
          <ac:spMkLst>
            <pc:docMk/>
            <pc:sldMk cId="2161266639" sldId="945"/>
            <ac:spMk id="15" creationId="{B40D88E4-2203-A278-AE71-EAAC49A7C323}"/>
          </ac:spMkLst>
        </pc:spChg>
        <pc:spChg chg="add mod">
          <ac:chgData name="이연재" userId="045bb118-b50f-4c52-b48b-97425183e9ac" providerId="ADAL" clId="{3BA61E09-F31B-493B-BEA4-5419CB413605}" dt="2024-07-11T06:25:27.626" v="4475" actId="14100"/>
          <ac:spMkLst>
            <pc:docMk/>
            <pc:sldMk cId="2161266639" sldId="945"/>
            <ac:spMk id="17" creationId="{B24CE0ED-6B24-115E-5D1B-05326F184AC7}"/>
          </ac:spMkLst>
        </pc:spChg>
        <pc:spChg chg="add del">
          <ac:chgData name="이연재" userId="045bb118-b50f-4c52-b48b-97425183e9ac" providerId="ADAL" clId="{3BA61E09-F31B-493B-BEA4-5419CB413605}" dt="2024-07-11T06:31:35.362" v="4538" actId="478"/>
          <ac:spMkLst>
            <pc:docMk/>
            <pc:sldMk cId="2161266639" sldId="945"/>
            <ac:spMk id="18" creationId="{37EE7079-2F60-A70E-9FD1-34F4AF3E5213}"/>
          </ac:spMkLst>
        </pc:spChg>
        <pc:spChg chg="add del mod">
          <ac:chgData name="이연재" userId="045bb118-b50f-4c52-b48b-97425183e9ac" providerId="ADAL" clId="{3BA61E09-F31B-493B-BEA4-5419CB413605}" dt="2024-07-11T06:31:51.888" v="4540" actId="478"/>
          <ac:spMkLst>
            <pc:docMk/>
            <pc:sldMk cId="2161266639" sldId="945"/>
            <ac:spMk id="19" creationId="{4ED25FF5-A577-4EE2-22B1-798F6C2FC9B8}"/>
          </ac:spMkLst>
        </pc:spChg>
        <pc:spChg chg="add mod">
          <ac:chgData name="이연재" userId="045bb118-b50f-4c52-b48b-97425183e9ac" providerId="ADAL" clId="{3BA61E09-F31B-493B-BEA4-5419CB413605}" dt="2024-07-11T06:26:05.625" v="4486" actId="1035"/>
          <ac:spMkLst>
            <pc:docMk/>
            <pc:sldMk cId="2161266639" sldId="945"/>
            <ac:spMk id="21" creationId="{112D60FA-1E9B-9CE0-D7E7-D228DE7FCF50}"/>
          </ac:spMkLst>
        </pc:spChg>
        <pc:spChg chg="add mod">
          <ac:chgData name="이연재" userId="045bb118-b50f-4c52-b48b-97425183e9ac" providerId="ADAL" clId="{3BA61E09-F31B-493B-BEA4-5419CB413605}" dt="2024-07-11T06:26:13.312" v="4496" actId="14100"/>
          <ac:spMkLst>
            <pc:docMk/>
            <pc:sldMk cId="2161266639" sldId="945"/>
            <ac:spMk id="22" creationId="{05B2B194-72C7-D19D-4D2F-0CAB953D1FB4}"/>
          </ac:spMkLst>
        </pc:spChg>
        <pc:spChg chg="add mod">
          <ac:chgData name="이연재" userId="045bb118-b50f-4c52-b48b-97425183e9ac" providerId="ADAL" clId="{3BA61E09-F31B-493B-BEA4-5419CB413605}" dt="2024-07-11T06:26:23.141" v="4507" actId="1037"/>
          <ac:spMkLst>
            <pc:docMk/>
            <pc:sldMk cId="2161266639" sldId="945"/>
            <ac:spMk id="23" creationId="{3AFA22BF-D16C-A2C9-2C1D-270495E1DAE8}"/>
          </ac:spMkLst>
        </pc:spChg>
        <pc:spChg chg="add mod">
          <ac:chgData name="이연재" userId="045bb118-b50f-4c52-b48b-97425183e9ac" providerId="ADAL" clId="{3BA61E09-F31B-493B-BEA4-5419CB413605}" dt="2024-07-11T06:26:27.023" v="4508" actId="571"/>
          <ac:spMkLst>
            <pc:docMk/>
            <pc:sldMk cId="2161266639" sldId="945"/>
            <ac:spMk id="24" creationId="{D940D614-B65D-1B1A-90FB-4A698BB3B9F0}"/>
          </ac:spMkLst>
        </pc:spChg>
        <pc:spChg chg="mod">
          <ac:chgData name="이연재" userId="045bb118-b50f-4c52-b48b-97425183e9ac" providerId="ADAL" clId="{3BA61E09-F31B-493B-BEA4-5419CB413605}" dt="2024-07-11T06:27:10.480" v="4535"/>
          <ac:spMkLst>
            <pc:docMk/>
            <pc:sldMk cId="2161266639" sldId="945"/>
            <ac:spMk id="25" creationId="{967F5E18-DF48-3101-7A58-B8B65A72DDF6}"/>
          </ac:spMkLst>
        </pc:spChg>
        <pc:spChg chg="add del mod ord">
          <ac:chgData name="이연재" userId="045bb118-b50f-4c52-b48b-97425183e9ac" providerId="ADAL" clId="{3BA61E09-F31B-493B-BEA4-5419CB413605}" dt="2024-07-11T06:27:25.822" v="4537" actId="700"/>
          <ac:spMkLst>
            <pc:docMk/>
            <pc:sldMk cId="2161266639" sldId="945"/>
            <ac:spMk id="26" creationId="{C606A294-BD2B-7E1E-3468-CDA7A90F9CB7}"/>
          </ac:spMkLst>
        </pc:spChg>
        <pc:spChg chg="add del mod ord">
          <ac:chgData name="이연재" userId="045bb118-b50f-4c52-b48b-97425183e9ac" providerId="ADAL" clId="{3BA61E09-F31B-493B-BEA4-5419CB413605}" dt="2024-07-11T06:27:25.822" v="4537" actId="700"/>
          <ac:spMkLst>
            <pc:docMk/>
            <pc:sldMk cId="2161266639" sldId="945"/>
            <ac:spMk id="27" creationId="{55995D0E-69C7-1BF8-9D9D-FBEAAFEB3691}"/>
          </ac:spMkLst>
        </pc:spChg>
        <pc:spChg chg="add del mod ord">
          <ac:chgData name="이연재" userId="045bb118-b50f-4c52-b48b-97425183e9ac" providerId="ADAL" clId="{3BA61E09-F31B-493B-BEA4-5419CB413605}" dt="2024-07-11T06:27:25.822" v="4537" actId="700"/>
          <ac:spMkLst>
            <pc:docMk/>
            <pc:sldMk cId="2161266639" sldId="945"/>
            <ac:spMk id="28" creationId="{6F363CFB-AC1C-E950-0917-EB09E938986C}"/>
          </ac:spMkLst>
        </pc:spChg>
        <pc:spChg chg="add mod ord">
          <ac:chgData name="이연재" userId="045bb118-b50f-4c52-b48b-97425183e9ac" providerId="ADAL" clId="{3BA61E09-F31B-493B-BEA4-5419CB413605}" dt="2024-07-11T06:27:25.822" v="4537" actId="700"/>
          <ac:spMkLst>
            <pc:docMk/>
            <pc:sldMk cId="2161266639" sldId="945"/>
            <ac:spMk id="29" creationId="{D567A349-F145-8D80-4AE4-43B7B5F11DD3}"/>
          </ac:spMkLst>
        </pc:spChg>
        <pc:spChg chg="add mod ord">
          <ac:chgData name="이연재" userId="045bb118-b50f-4c52-b48b-97425183e9ac" providerId="ADAL" clId="{3BA61E09-F31B-493B-BEA4-5419CB413605}" dt="2024-07-11T06:27:25.822" v="4537" actId="700"/>
          <ac:spMkLst>
            <pc:docMk/>
            <pc:sldMk cId="2161266639" sldId="945"/>
            <ac:spMk id="30" creationId="{28FD78FC-C52C-4848-4598-3C680372390E}"/>
          </ac:spMkLst>
        </pc:spChg>
        <pc:spChg chg="add mod ord">
          <ac:chgData name="이연재" userId="045bb118-b50f-4c52-b48b-97425183e9ac" providerId="ADAL" clId="{3BA61E09-F31B-493B-BEA4-5419CB413605}" dt="2024-07-11T06:27:25.822" v="4537" actId="700"/>
          <ac:spMkLst>
            <pc:docMk/>
            <pc:sldMk cId="2161266639" sldId="945"/>
            <ac:spMk id="31" creationId="{C57C146D-3FD6-29B3-1A91-53E51DE2EE3E}"/>
          </ac:spMkLst>
        </pc:spChg>
        <pc:picChg chg="add mod modCrop">
          <ac:chgData name="이연재" userId="045bb118-b50f-4c52-b48b-97425183e9ac" providerId="ADAL" clId="{3BA61E09-F31B-493B-BEA4-5419CB413605}" dt="2024-07-11T06:24:43.055" v="4381" actId="1037"/>
          <ac:picMkLst>
            <pc:docMk/>
            <pc:sldMk cId="2161266639" sldId="945"/>
            <ac:picMk id="9" creationId="{8B30E735-7A75-FFD0-7433-CE66EC77B93A}"/>
          </ac:picMkLst>
        </pc:picChg>
        <pc:picChg chg="del">
          <ac:chgData name="이연재" userId="045bb118-b50f-4c52-b48b-97425183e9ac" providerId="ADAL" clId="{3BA61E09-F31B-493B-BEA4-5419CB413605}" dt="2024-07-11T06:23:15.461" v="4355" actId="478"/>
          <ac:picMkLst>
            <pc:docMk/>
            <pc:sldMk cId="2161266639" sldId="945"/>
            <ac:picMk id="11" creationId="{7B83DF79-0C54-5636-A3EC-820E1EB3FE47}"/>
          </ac:picMkLst>
        </pc:picChg>
      </pc:sldChg>
      <pc:sldChg chg="addSp delSp modSp add del mod">
        <pc:chgData name="이연재" userId="045bb118-b50f-4c52-b48b-97425183e9ac" providerId="ADAL" clId="{3BA61E09-F31B-493B-BEA4-5419CB413605}" dt="2024-07-11T05:59:47.872" v="4352" actId="47"/>
        <pc:sldMkLst>
          <pc:docMk/>
          <pc:sldMk cId="2585301192" sldId="945"/>
        </pc:sldMkLst>
        <pc:spChg chg="mod">
          <ac:chgData name="이연재" userId="045bb118-b50f-4c52-b48b-97425183e9ac" providerId="ADAL" clId="{3BA61E09-F31B-493B-BEA4-5419CB413605}" dt="2024-07-11T05:53:49.435" v="4300"/>
          <ac:spMkLst>
            <pc:docMk/>
            <pc:sldMk cId="2585301192" sldId="945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5:58:51.541" v="4345"/>
          <ac:spMkLst>
            <pc:docMk/>
            <pc:sldMk cId="2585301192" sldId="945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1T05:59:07.455" v="4346"/>
          <ac:spMkLst>
            <pc:docMk/>
            <pc:sldMk cId="2585301192" sldId="945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1T05:59:11.415" v="4347"/>
          <ac:spMkLst>
            <pc:docMk/>
            <pc:sldMk cId="2585301192" sldId="945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1T05:59:32.540" v="4351" actId="20577"/>
          <ac:spMkLst>
            <pc:docMk/>
            <pc:sldMk cId="2585301192" sldId="945"/>
            <ac:spMk id="7" creationId="{0C81DD60-D84B-4D3C-8F3E-7D0E22E11300}"/>
          </ac:spMkLst>
        </pc:spChg>
        <pc:spChg chg="del">
          <ac:chgData name="이연재" userId="045bb118-b50f-4c52-b48b-97425183e9ac" providerId="ADAL" clId="{3BA61E09-F31B-493B-BEA4-5419CB413605}" dt="2024-07-11T05:53:52.831" v="4303" actId="478"/>
          <ac:spMkLst>
            <pc:docMk/>
            <pc:sldMk cId="2585301192" sldId="945"/>
            <ac:spMk id="10" creationId="{68B8925E-7E96-60D9-A994-2C86F31A89EA}"/>
          </ac:spMkLst>
        </pc:spChg>
        <pc:spChg chg="add mod">
          <ac:chgData name="이연재" userId="045bb118-b50f-4c52-b48b-97425183e9ac" providerId="ADAL" clId="{3BA61E09-F31B-493B-BEA4-5419CB413605}" dt="2024-07-11T05:58:40.915" v="4344" actId="14100"/>
          <ac:spMkLst>
            <pc:docMk/>
            <pc:sldMk cId="2585301192" sldId="945"/>
            <ac:spMk id="12" creationId="{02EA4E68-7487-E3FE-02B8-19DC40347557}"/>
          </ac:spMkLst>
        </pc:spChg>
        <pc:spChg chg="mod">
          <ac:chgData name="이연재" userId="045bb118-b50f-4c52-b48b-97425183e9ac" providerId="ADAL" clId="{3BA61E09-F31B-493B-BEA4-5419CB413605}" dt="2024-07-11T05:53:50.935" v="4301" actId="20577"/>
          <ac:spMkLst>
            <pc:docMk/>
            <pc:sldMk cId="2585301192" sldId="945"/>
            <ac:spMk id="15" creationId="{B40D88E4-2203-A278-AE71-EAAC49A7C323}"/>
          </ac:spMkLst>
        </pc:spChg>
        <pc:grpChg chg="mod">
          <ac:chgData name="이연재" userId="045bb118-b50f-4c52-b48b-97425183e9ac" providerId="ADAL" clId="{3BA61E09-F31B-493B-BEA4-5419CB413605}" dt="2024-07-11T05:53:56.594" v="4304" actId="1076"/>
          <ac:grpSpMkLst>
            <pc:docMk/>
            <pc:sldMk cId="2585301192" sldId="945"/>
            <ac:grpSpMk id="13" creationId="{6EF506E1-1BB9-962F-262B-7D04E6FA73C4}"/>
          </ac:grpSpMkLst>
        </pc:grpChg>
        <pc:grpChg chg="mod">
          <ac:chgData name="이연재" userId="045bb118-b50f-4c52-b48b-97425183e9ac" providerId="ADAL" clId="{3BA61E09-F31B-493B-BEA4-5419CB413605}" dt="2024-07-11T05:53:58.099" v="4305" actId="1076"/>
          <ac:grpSpMkLst>
            <pc:docMk/>
            <pc:sldMk cId="2585301192" sldId="945"/>
            <ac:grpSpMk id="16" creationId="{1F927507-5352-0708-3EF1-A24FC70D6C10}"/>
          </ac:grpSpMkLst>
        </pc:grpChg>
        <pc:picChg chg="del">
          <ac:chgData name="이연재" userId="045bb118-b50f-4c52-b48b-97425183e9ac" providerId="ADAL" clId="{3BA61E09-F31B-493B-BEA4-5419CB413605}" dt="2024-07-11T05:53:52.228" v="4302" actId="478"/>
          <ac:picMkLst>
            <pc:docMk/>
            <pc:sldMk cId="2585301192" sldId="945"/>
            <ac:picMk id="9" creationId="{C6BA210A-C767-4453-6044-8646BA42AA87}"/>
          </ac:picMkLst>
        </pc:picChg>
        <pc:picChg chg="add mod">
          <ac:chgData name="이연재" userId="045bb118-b50f-4c52-b48b-97425183e9ac" providerId="ADAL" clId="{3BA61E09-F31B-493B-BEA4-5419CB413605}" dt="2024-07-11T05:58:00.753" v="4311" actId="1076"/>
          <ac:picMkLst>
            <pc:docMk/>
            <pc:sldMk cId="2585301192" sldId="945"/>
            <ac:picMk id="11" creationId="{F461DDCC-7513-419C-E39A-12CDF7810F5B}"/>
          </ac:picMkLst>
        </pc:picChg>
      </pc:sldChg>
      <pc:sldChg chg="addSp delSp modSp add mod">
        <pc:chgData name="이연재" userId="045bb118-b50f-4c52-b48b-97425183e9ac" providerId="ADAL" clId="{3BA61E09-F31B-493B-BEA4-5419CB413605}" dt="2024-07-12T06:21:33.042" v="12305"/>
        <pc:sldMkLst>
          <pc:docMk/>
          <pc:sldMk cId="1521501762" sldId="946"/>
        </pc:sldMkLst>
        <pc:spChg chg="mod">
          <ac:chgData name="이연재" userId="045bb118-b50f-4c52-b48b-97425183e9ac" providerId="ADAL" clId="{3BA61E09-F31B-493B-BEA4-5419CB413605}" dt="2024-07-11T06:45:41.328" v="4697"/>
          <ac:spMkLst>
            <pc:docMk/>
            <pc:sldMk cId="1521501762" sldId="946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1T06:44:40.646" v="4637"/>
          <ac:spMkLst>
            <pc:docMk/>
            <pc:sldMk cId="1521501762" sldId="946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21:29.354" v="12302"/>
          <ac:spMkLst>
            <pc:docMk/>
            <pc:sldMk cId="1521501762" sldId="946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21:33.042" v="12305"/>
          <ac:spMkLst>
            <pc:docMk/>
            <pc:sldMk cId="1521501762" sldId="946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21:16.154" v="12300" actId="20577"/>
          <ac:spMkLst>
            <pc:docMk/>
            <pc:sldMk cId="1521501762" sldId="946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1T06:44:51.085" v="4642" actId="400"/>
          <ac:spMkLst>
            <pc:docMk/>
            <pc:sldMk cId="1521501762" sldId="946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1T06:44:54.693" v="4645" actId="207"/>
          <ac:spMkLst>
            <pc:docMk/>
            <pc:sldMk cId="1521501762" sldId="946"/>
            <ac:spMk id="13" creationId="{8D01FFC6-26D6-56F3-FCDC-D6EE30A18121}"/>
          </ac:spMkLst>
        </pc:spChg>
        <pc:spChg chg="del">
          <ac:chgData name="이연재" userId="045bb118-b50f-4c52-b48b-97425183e9ac" providerId="ADAL" clId="{3BA61E09-F31B-493B-BEA4-5419CB413605}" dt="2024-07-11T06:44:56.042" v="4647" actId="478"/>
          <ac:spMkLst>
            <pc:docMk/>
            <pc:sldMk cId="1521501762" sldId="946"/>
            <ac:spMk id="16" creationId="{CAA2C0B2-8759-EBAD-9358-A3BBF4103277}"/>
          </ac:spMkLst>
        </pc:spChg>
        <pc:spChg chg="del">
          <ac:chgData name="이연재" userId="045bb118-b50f-4c52-b48b-97425183e9ac" providerId="ADAL" clId="{3BA61E09-F31B-493B-BEA4-5419CB413605}" dt="2024-07-11T06:44:56.042" v="4647" actId="478"/>
          <ac:spMkLst>
            <pc:docMk/>
            <pc:sldMk cId="1521501762" sldId="946"/>
            <ac:spMk id="17" creationId="{6B48BB3A-4C4D-46DE-A05B-B65DAA4D5253}"/>
          </ac:spMkLst>
        </pc:spChg>
        <pc:spChg chg="add mod">
          <ac:chgData name="이연재" userId="045bb118-b50f-4c52-b48b-97425183e9ac" providerId="ADAL" clId="{3BA61E09-F31B-493B-BEA4-5419CB413605}" dt="2024-07-11T06:45:23.127" v="4696" actId="1038"/>
          <ac:spMkLst>
            <pc:docMk/>
            <pc:sldMk cId="1521501762" sldId="946"/>
            <ac:spMk id="19" creationId="{9800BB03-22FF-4D8C-F688-7AEE64881A6D}"/>
          </ac:spMkLst>
        </pc:spChg>
        <pc:grpChg chg="mod">
          <ac:chgData name="이연재" userId="045bb118-b50f-4c52-b48b-97425183e9ac" providerId="ADAL" clId="{3BA61E09-F31B-493B-BEA4-5419CB413605}" dt="2024-07-12T06:21:20.785" v="12301" actId="1076"/>
          <ac:grpSpMkLst>
            <pc:docMk/>
            <pc:sldMk cId="1521501762" sldId="946"/>
            <ac:grpSpMk id="8" creationId="{A41AD608-25AA-E409-7522-82C8532F8751}"/>
          </ac:grpSpMkLst>
        </pc:grpChg>
        <pc:picChg chg="del">
          <ac:chgData name="이연재" userId="045bb118-b50f-4c52-b48b-97425183e9ac" providerId="ADAL" clId="{3BA61E09-F31B-493B-BEA4-5419CB413605}" dt="2024-07-11T06:44:55.424" v="4646" actId="478"/>
          <ac:picMkLst>
            <pc:docMk/>
            <pc:sldMk cId="1521501762" sldId="946"/>
            <ac:picMk id="15" creationId="{31CD8F74-E8CD-9926-4B0C-FA16C69F10D6}"/>
          </ac:picMkLst>
        </pc:picChg>
        <pc:picChg chg="add mod">
          <ac:chgData name="이연재" userId="045bb118-b50f-4c52-b48b-97425183e9ac" providerId="ADAL" clId="{3BA61E09-F31B-493B-BEA4-5419CB413605}" dt="2024-07-11T06:45:15.522" v="4684" actId="1076"/>
          <ac:picMkLst>
            <pc:docMk/>
            <pc:sldMk cId="1521501762" sldId="946"/>
            <ac:picMk id="18" creationId="{F8F2B2B1-D5BB-38DE-1FC4-F909D1020052}"/>
          </ac:picMkLst>
        </pc:picChg>
      </pc:sldChg>
      <pc:sldChg chg="addSp delSp modSp add mod modClrScheme chgLayout">
        <pc:chgData name="이연재" userId="045bb118-b50f-4c52-b48b-97425183e9ac" providerId="ADAL" clId="{3BA61E09-F31B-493B-BEA4-5419CB413605}" dt="2024-07-12T05:12:44.541" v="7384"/>
        <pc:sldMkLst>
          <pc:docMk/>
          <pc:sldMk cId="2798617734" sldId="947"/>
        </pc:sldMkLst>
        <pc:spChg chg="mod ord">
          <ac:chgData name="이연재" userId="045bb118-b50f-4c52-b48b-97425183e9ac" providerId="ADAL" clId="{3BA61E09-F31B-493B-BEA4-5419CB413605}" dt="2024-07-11T06:56:16.349" v="4718" actId="700"/>
          <ac:spMkLst>
            <pc:docMk/>
            <pc:sldMk cId="2798617734" sldId="947"/>
            <ac:spMk id="2" creationId="{DC8B0B2E-051C-4693-AC44-65BE8AE195C5}"/>
          </ac:spMkLst>
        </pc:spChg>
        <pc:spChg chg="mod ord">
          <ac:chgData name="이연재" userId="045bb118-b50f-4c52-b48b-97425183e9ac" providerId="ADAL" clId="{3BA61E09-F31B-493B-BEA4-5419CB413605}" dt="2024-07-11T06:56:16.349" v="4718" actId="700"/>
          <ac:spMkLst>
            <pc:docMk/>
            <pc:sldMk cId="2798617734" sldId="947"/>
            <ac:spMk id="3" creationId="{B18D98F3-8773-4221-BE3B-E1C58A8C4DD6}"/>
          </ac:spMkLst>
        </pc:spChg>
        <pc:spChg chg="mod ord">
          <ac:chgData name="이연재" userId="045bb118-b50f-4c52-b48b-97425183e9ac" providerId="ADAL" clId="{3BA61E09-F31B-493B-BEA4-5419CB413605}" dt="2024-07-11T06:56:16.349" v="4718" actId="700"/>
          <ac:spMkLst>
            <pc:docMk/>
            <pc:sldMk cId="2798617734" sldId="947"/>
            <ac:spMk id="4" creationId="{7BF1FD48-EA2C-4D9E-811C-AD91C9486F50}"/>
          </ac:spMkLst>
        </pc:spChg>
        <pc:spChg chg="mod ord">
          <ac:chgData name="이연재" userId="045bb118-b50f-4c52-b48b-97425183e9ac" providerId="ADAL" clId="{3BA61E09-F31B-493B-BEA4-5419CB413605}" dt="2024-07-12T05:12:44.541" v="7384"/>
          <ac:spMkLst>
            <pc:docMk/>
            <pc:sldMk cId="2798617734" sldId="947"/>
            <ac:spMk id="7" creationId="{0C81DD60-D84B-4D3C-8F3E-7D0E22E11300}"/>
          </ac:spMkLst>
        </pc:spChg>
        <pc:spChg chg="add mod">
          <ac:chgData name="이연재" userId="045bb118-b50f-4c52-b48b-97425183e9ac" providerId="ADAL" clId="{3BA61E09-F31B-493B-BEA4-5419CB413605}" dt="2024-07-11T06:56:09.334" v="4717" actId="1038"/>
          <ac:spMkLst>
            <pc:docMk/>
            <pc:sldMk cId="2798617734" sldId="947"/>
            <ac:spMk id="9" creationId="{9F965F10-476F-CB2D-31E5-61585A77C9C4}"/>
          </ac:spMkLst>
        </pc:spChg>
        <pc:spChg chg="add mod ord">
          <ac:chgData name="이연재" userId="045bb118-b50f-4c52-b48b-97425183e9ac" providerId="ADAL" clId="{3BA61E09-F31B-493B-BEA4-5419CB413605}" dt="2024-07-12T05:12:40.639" v="7383"/>
          <ac:spMkLst>
            <pc:docMk/>
            <pc:sldMk cId="2798617734" sldId="947"/>
            <ac:spMk id="10" creationId="{2B06D5F5-3DF0-CA2A-2198-E8FBAF347D49}"/>
          </ac:spMkLst>
        </pc:spChg>
        <pc:spChg chg="add mod ord">
          <ac:chgData name="이연재" userId="045bb118-b50f-4c52-b48b-97425183e9ac" providerId="ADAL" clId="{3BA61E09-F31B-493B-BEA4-5419CB413605}" dt="2024-07-12T05:12:37.189" v="7382"/>
          <ac:spMkLst>
            <pc:docMk/>
            <pc:sldMk cId="2798617734" sldId="947"/>
            <ac:spMk id="11" creationId="{FBC87465-E0D7-AA97-E44C-D6F0DD151A29}"/>
          </ac:spMkLst>
        </pc:spChg>
        <pc:spChg chg="mod">
          <ac:chgData name="이연재" userId="045bb118-b50f-4c52-b48b-97425183e9ac" providerId="ADAL" clId="{3BA61E09-F31B-493B-BEA4-5419CB413605}" dt="2024-07-11T06:56:26.781" v="4719"/>
          <ac:spMkLst>
            <pc:docMk/>
            <pc:sldMk cId="2798617734" sldId="947"/>
            <ac:spMk id="13" creationId="{AB490C8C-3C34-86E6-D1A5-D5990D5C0788}"/>
          </ac:spMkLst>
        </pc:spChg>
        <pc:spChg chg="mod">
          <ac:chgData name="이연재" userId="045bb118-b50f-4c52-b48b-97425183e9ac" providerId="ADAL" clId="{3BA61E09-F31B-493B-BEA4-5419CB413605}" dt="2024-07-12T05:11:36.441" v="7235"/>
          <ac:spMkLst>
            <pc:docMk/>
            <pc:sldMk cId="2798617734" sldId="947"/>
            <ac:spMk id="14" creationId="{C9385DAF-8B22-0430-2B84-95B55511FF86}"/>
          </ac:spMkLst>
        </pc:spChg>
        <pc:spChg chg="del mod ord">
          <ac:chgData name="이연재" userId="045bb118-b50f-4c52-b48b-97425183e9ac" providerId="ADAL" clId="{3BA61E09-F31B-493B-BEA4-5419CB413605}" dt="2024-07-11T06:56:16.349" v="4718" actId="700"/>
          <ac:spMkLst>
            <pc:docMk/>
            <pc:sldMk cId="2798617734" sldId="947"/>
            <ac:spMk id="15" creationId="{2C5D2B36-FA7F-32DD-DE39-3993E39E9193}"/>
          </ac:spMkLst>
        </pc:spChg>
        <pc:spChg chg="del mod ord">
          <ac:chgData name="이연재" userId="045bb118-b50f-4c52-b48b-97425183e9ac" providerId="ADAL" clId="{3BA61E09-F31B-493B-BEA4-5419CB413605}" dt="2024-07-11T06:56:16.349" v="4718" actId="700"/>
          <ac:spMkLst>
            <pc:docMk/>
            <pc:sldMk cId="2798617734" sldId="947"/>
            <ac:spMk id="16" creationId="{DA14DCEC-8FB5-DA01-100A-5FC7A60972D1}"/>
          </ac:spMkLst>
        </pc:spChg>
        <pc:spChg chg="del">
          <ac:chgData name="이연재" userId="045bb118-b50f-4c52-b48b-97425183e9ac" providerId="ADAL" clId="{3BA61E09-F31B-493B-BEA4-5419CB413605}" dt="2024-07-11T06:55:29.308" v="4700" actId="478"/>
          <ac:spMkLst>
            <pc:docMk/>
            <pc:sldMk cId="2798617734" sldId="947"/>
            <ac:spMk id="17" creationId="{B2AA79C0-74CE-3F16-1C91-DACFAF6EB1E1}"/>
          </ac:spMkLst>
        </pc:spChg>
        <pc:grpChg chg="add mod">
          <ac:chgData name="이연재" userId="045bb118-b50f-4c52-b48b-97425183e9ac" providerId="ADAL" clId="{3BA61E09-F31B-493B-BEA4-5419CB413605}" dt="2024-07-11T06:56:45.550" v="4722" actId="1076"/>
          <ac:grpSpMkLst>
            <pc:docMk/>
            <pc:sldMk cId="2798617734" sldId="947"/>
            <ac:grpSpMk id="12" creationId="{7E59F4FB-102A-8C72-4504-25D7E7BF0880}"/>
          </ac:grpSpMkLst>
        </pc:grpChg>
        <pc:picChg chg="del">
          <ac:chgData name="이연재" userId="045bb118-b50f-4c52-b48b-97425183e9ac" providerId="ADAL" clId="{3BA61E09-F31B-493B-BEA4-5419CB413605}" dt="2024-07-11T06:55:28.621" v="4699" actId="478"/>
          <ac:picMkLst>
            <pc:docMk/>
            <pc:sldMk cId="2798617734" sldId="947"/>
            <ac:picMk id="6" creationId="{9A912A51-42A9-9F5C-6C78-0D82CCDA2BB1}"/>
          </ac:picMkLst>
        </pc:picChg>
        <pc:picChg chg="add mod modCrop">
          <ac:chgData name="이연재" userId="045bb118-b50f-4c52-b48b-97425183e9ac" providerId="ADAL" clId="{3BA61E09-F31B-493B-BEA4-5419CB413605}" dt="2024-07-11T06:56:01.728" v="4710" actId="1076"/>
          <ac:picMkLst>
            <pc:docMk/>
            <pc:sldMk cId="2798617734" sldId="947"/>
            <ac:picMk id="8" creationId="{6AD52482-34B5-E0F4-335F-C29B7577DC24}"/>
          </ac:picMkLst>
        </pc:picChg>
      </pc:sldChg>
      <pc:sldChg chg="addSp delSp modSp add mod">
        <pc:chgData name="이연재" userId="045bb118-b50f-4c52-b48b-97425183e9ac" providerId="ADAL" clId="{3BA61E09-F31B-493B-BEA4-5419CB413605}" dt="2024-07-12T06:20:24.527" v="12264"/>
        <pc:sldMkLst>
          <pc:docMk/>
          <pc:sldMk cId="1601058565" sldId="948"/>
        </pc:sldMkLst>
        <pc:spChg chg="mod">
          <ac:chgData name="이연재" userId="045bb118-b50f-4c52-b48b-97425183e9ac" providerId="ADAL" clId="{3BA61E09-F31B-493B-BEA4-5419CB413605}" dt="2024-07-12T01:57:19.033" v="4825"/>
          <ac:spMkLst>
            <pc:docMk/>
            <pc:sldMk cId="1601058565" sldId="948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1:57:25.108" v="4832"/>
          <ac:spMkLst>
            <pc:docMk/>
            <pc:sldMk cId="1601058565" sldId="948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19:57.637" v="12258"/>
          <ac:spMkLst>
            <pc:docMk/>
            <pc:sldMk cId="1601058565" sldId="948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20:10.446" v="12263"/>
          <ac:spMkLst>
            <pc:docMk/>
            <pc:sldMk cId="1601058565" sldId="948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20:24.527" v="12264"/>
          <ac:spMkLst>
            <pc:docMk/>
            <pc:sldMk cId="1601058565" sldId="948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1:58:35.236" v="4880" actId="207"/>
          <ac:spMkLst>
            <pc:docMk/>
            <pc:sldMk cId="1601058565" sldId="948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2T01:58:51.843" v="4888" actId="207"/>
          <ac:spMkLst>
            <pc:docMk/>
            <pc:sldMk cId="1601058565" sldId="948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2T01:58:08.593" v="4872" actId="1038"/>
          <ac:spMkLst>
            <pc:docMk/>
            <pc:sldMk cId="1601058565" sldId="948"/>
            <ac:spMk id="16" creationId="{6CC53ED6-BFBE-8A7A-94E1-7F532FA7E683}"/>
          </ac:spMkLst>
        </pc:spChg>
        <pc:spChg chg="del">
          <ac:chgData name="이연재" userId="045bb118-b50f-4c52-b48b-97425183e9ac" providerId="ADAL" clId="{3BA61E09-F31B-493B-BEA4-5419CB413605}" dt="2024-07-12T01:57:30.011" v="4833" actId="478"/>
          <ac:spMkLst>
            <pc:docMk/>
            <pc:sldMk cId="1601058565" sldId="948"/>
            <ac:spMk id="19" creationId="{9800BB03-22FF-4D8C-F688-7AEE64881A6D}"/>
          </ac:spMkLst>
        </pc:spChg>
        <pc:spChg chg="add del">
          <ac:chgData name="이연재" userId="045bb118-b50f-4c52-b48b-97425183e9ac" providerId="ADAL" clId="{3BA61E09-F31B-493B-BEA4-5419CB413605}" dt="2024-07-12T01:58:19.574" v="4875" actId="22"/>
          <ac:spMkLst>
            <pc:docMk/>
            <pc:sldMk cId="1601058565" sldId="948"/>
            <ac:spMk id="20" creationId="{7E60B7A0-0F9F-742C-DE69-71221D6CD0A3}"/>
          </ac:spMkLst>
        </pc:spChg>
        <pc:grpChg chg="mod">
          <ac:chgData name="이연재" userId="045bb118-b50f-4c52-b48b-97425183e9ac" providerId="ADAL" clId="{3BA61E09-F31B-493B-BEA4-5419CB413605}" dt="2024-07-12T01:58:23.186" v="4877" actId="1076"/>
          <ac:grpSpMkLst>
            <pc:docMk/>
            <pc:sldMk cId="1601058565" sldId="948"/>
            <ac:grpSpMk id="8" creationId="{A41AD608-25AA-E409-7522-82C8532F8751}"/>
          </ac:grpSpMkLst>
        </pc:grpChg>
        <pc:picChg chg="add mod">
          <ac:chgData name="이연재" userId="045bb118-b50f-4c52-b48b-97425183e9ac" providerId="ADAL" clId="{3BA61E09-F31B-493B-BEA4-5419CB413605}" dt="2024-07-12T01:57:46.315" v="4837" actId="1076"/>
          <ac:picMkLst>
            <pc:docMk/>
            <pc:sldMk cId="1601058565" sldId="948"/>
            <ac:picMk id="15" creationId="{43160381-E5AA-4B1F-492D-D4F471A52DBA}"/>
          </ac:picMkLst>
        </pc:picChg>
        <pc:picChg chg="del">
          <ac:chgData name="이연재" userId="045bb118-b50f-4c52-b48b-97425183e9ac" providerId="ADAL" clId="{3BA61E09-F31B-493B-BEA4-5419CB413605}" dt="2024-07-12T01:57:30.011" v="4833" actId="478"/>
          <ac:picMkLst>
            <pc:docMk/>
            <pc:sldMk cId="1601058565" sldId="948"/>
            <ac:picMk id="18" creationId="{F8F2B2B1-D5BB-38DE-1FC4-F909D1020052}"/>
          </ac:picMkLst>
        </pc:picChg>
      </pc:sldChg>
      <pc:sldChg chg="addSp delSp modSp add del mod">
        <pc:chgData name="이연재" userId="045bb118-b50f-4c52-b48b-97425183e9ac" providerId="ADAL" clId="{3BA61E09-F31B-493B-BEA4-5419CB413605}" dt="2024-07-12T01:38:08.011" v="4813" actId="47"/>
        <pc:sldMkLst>
          <pc:docMk/>
          <pc:sldMk cId="2653807550" sldId="948"/>
        </pc:sldMkLst>
        <pc:spChg chg="mod">
          <ac:chgData name="이연재" userId="045bb118-b50f-4c52-b48b-97425183e9ac" providerId="ADAL" clId="{3BA61E09-F31B-493B-BEA4-5419CB413605}" dt="2024-07-12T00:50:40.320" v="4754"/>
          <ac:spMkLst>
            <pc:docMk/>
            <pc:sldMk cId="2653807550" sldId="948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0:50:48.653" v="4761"/>
          <ac:spMkLst>
            <pc:docMk/>
            <pc:sldMk cId="2653807550" sldId="948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0:51:48.220" v="4812" actId="20577"/>
          <ac:spMkLst>
            <pc:docMk/>
            <pc:sldMk cId="2653807550" sldId="948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0:51:43.335" v="4802"/>
          <ac:spMkLst>
            <pc:docMk/>
            <pc:sldMk cId="2653807550" sldId="948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2T00:51:42.349" v="4801"/>
          <ac:spMkLst>
            <pc:docMk/>
            <pc:sldMk cId="2653807550" sldId="948"/>
            <ac:spMk id="13" creationId="{8D01FFC6-26D6-56F3-FCDC-D6EE30A18121}"/>
          </ac:spMkLst>
        </pc:spChg>
        <pc:spChg chg="add mod">
          <ac:chgData name="이연재" userId="045bb118-b50f-4c52-b48b-97425183e9ac" providerId="ADAL" clId="{3BA61E09-F31B-493B-BEA4-5419CB413605}" dt="2024-07-12T00:51:26.144" v="4781" actId="1035"/>
          <ac:spMkLst>
            <pc:docMk/>
            <pc:sldMk cId="2653807550" sldId="948"/>
            <ac:spMk id="16" creationId="{96F9F329-5515-205A-47AB-AF797E4FB27C}"/>
          </ac:spMkLst>
        </pc:spChg>
        <pc:spChg chg="add mod">
          <ac:chgData name="이연재" userId="045bb118-b50f-4c52-b48b-97425183e9ac" providerId="ADAL" clId="{3BA61E09-F31B-493B-BEA4-5419CB413605}" dt="2024-07-12T00:51:31.726" v="4800" actId="1037"/>
          <ac:spMkLst>
            <pc:docMk/>
            <pc:sldMk cId="2653807550" sldId="948"/>
            <ac:spMk id="17" creationId="{269E611E-FA65-309E-FA68-B82516B63686}"/>
          </ac:spMkLst>
        </pc:spChg>
        <pc:spChg chg="del">
          <ac:chgData name="이연재" userId="045bb118-b50f-4c52-b48b-97425183e9ac" providerId="ADAL" clId="{3BA61E09-F31B-493B-BEA4-5419CB413605}" dt="2024-07-12T00:50:53.150" v="4764" actId="478"/>
          <ac:spMkLst>
            <pc:docMk/>
            <pc:sldMk cId="2653807550" sldId="948"/>
            <ac:spMk id="19" creationId="{9800BB03-22FF-4D8C-F688-7AEE64881A6D}"/>
          </ac:spMkLst>
        </pc:spChg>
        <pc:picChg chg="add mod">
          <ac:chgData name="이연재" userId="045bb118-b50f-4c52-b48b-97425183e9ac" providerId="ADAL" clId="{3BA61E09-F31B-493B-BEA4-5419CB413605}" dt="2024-07-12T00:51:19.080" v="4769" actId="1076"/>
          <ac:picMkLst>
            <pc:docMk/>
            <pc:sldMk cId="2653807550" sldId="948"/>
            <ac:picMk id="15" creationId="{E8E116DB-A6F9-56F7-3935-16883A3FC8ED}"/>
          </ac:picMkLst>
        </pc:picChg>
        <pc:picChg chg="del">
          <ac:chgData name="이연재" userId="045bb118-b50f-4c52-b48b-97425183e9ac" providerId="ADAL" clId="{3BA61E09-F31B-493B-BEA4-5419CB413605}" dt="2024-07-12T00:50:51.624" v="4763" actId="478"/>
          <ac:picMkLst>
            <pc:docMk/>
            <pc:sldMk cId="2653807550" sldId="948"/>
            <ac:picMk id="18" creationId="{F8F2B2B1-D5BB-38DE-1FC4-F909D1020052}"/>
          </ac:picMkLst>
        </pc:picChg>
      </pc:sldChg>
      <pc:sldChg chg="addSp delSp modSp add mod">
        <pc:chgData name="이연재" userId="045bb118-b50f-4c52-b48b-97425183e9ac" providerId="ADAL" clId="{3BA61E09-F31B-493B-BEA4-5419CB413605}" dt="2024-07-12T06:26:35.096" v="12640"/>
        <pc:sldMkLst>
          <pc:docMk/>
          <pc:sldMk cId="1492509463" sldId="949"/>
        </pc:sldMkLst>
        <pc:spChg chg="mod">
          <ac:chgData name="이연재" userId="045bb118-b50f-4c52-b48b-97425183e9ac" providerId="ADAL" clId="{3BA61E09-F31B-493B-BEA4-5419CB413605}" dt="2024-07-12T06:21:50.235" v="12306"/>
          <ac:spMkLst>
            <pc:docMk/>
            <pc:sldMk cId="1492509463" sldId="949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22:00.795" v="12307"/>
          <ac:spMkLst>
            <pc:docMk/>
            <pc:sldMk cId="1492509463" sldId="949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23:00.428" v="12527"/>
          <ac:spMkLst>
            <pc:docMk/>
            <pc:sldMk cId="1492509463" sldId="949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2:06:01.760" v="4913" actId="20577"/>
          <ac:spMkLst>
            <pc:docMk/>
            <pc:sldMk cId="1492509463" sldId="949"/>
            <ac:spMk id="11" creationId="{63326F73-BBCD-4955-8B15-F6D9CEAD1B35}"/>
          </ac:spMkLst>
        </pc:spChg>
        <pc:spChg chg="mod">
          <ac:chgData name="이연재" userId="045bb118-b50f-4c52-b48b-97425183e9ac" providerId="ADAL" clId="{3BA61E09-F31B-493B-BEA4-5419CB413605}" dt="2024-07-12T02:06:00.228" v="4912" actId="20577"/>
          <ac:spMkLst>
            <pc:docMk/>
            <pc:sldMk cId="1492509463" sldId="949"/>
            <ac:spMk id="13" creationId="{8D01FFC6-26D6-56F3-FCDC-D6EE30A18121}"/>
          </ac:spMkLst>
        </pc:spChg>
        <pc:spChg chg="del">
          <ac:chgData name="이연재" userId="045bb118-b50f-4c52-b48b-97425183e9ac" providerId="ADAL" clId="{3BA61E09-F31B-493B-BEA4-5419CB413605}" dt="2024-07-12T02:06:03.151" v="4914" actId="478"/>
          <ac:spMkLst>
            <pc:docMk/>
            <pc:sldMk cId="1492509463" sldId="949"/>
            <ac:spMk id="16" creationId="{6CC53ED6-BFBE-8A7A-94E1-7F532FA7E683}"/>
          </ac:spMkLst>
        </pc:spChg>
        <pc:spChg chg="add mod">
          <ac:chgData name="이연재" userId="045bb118-b50f-4c52-b48b-97425183e9ac" providerId="ADAL" clId="{3BA61E09-F31B-493B-BEA4-5419CB413605}" dt="2024-07-12T02:06:19.699" v="4926" actId="14100"/>
          <ac:spMkLst>
            <pc:docMk/>
            <pc:sldMk cId="1492509463" sldId="949"/>
            <ac:spMk id="18" creationId="{0B43D9D2-0CE0-94E1-75A6-F8C2F98D2327}"/>
          </ac:spMkLst>
        </pc:spChg>
        <pc:spChg chg="add mod">
          <ac:chgData name="이연재" userId="045bb118-b50f-4c52-b48b-97425183e9ac" providerId="ADAL" clId="{3BA61E09-F31B-493B-BEA4-5419CB413605}" dt="2024-07-12T06:26:35.096" v="12640"/>
          <ac:spMkLst>
            <pc:docMk/>
            <pc:sldMk cId="1492509463" sldId="949"/>
            <ac:spMk id="19" creationId="{ED28623A-B2EE-4642-F87E-655EA5CFA002}"/>
          </ac:spMkLst>
        </pc:spChg>
        <pc:grpChg chg="mod">
          <ac:chgData name="이연재" userId="045bb118-b50f-4c52-b48b-97425183e9ac" providerId="ADAL" clId="{3BA61E09-F31B-493B-BEA4-5419CB413605}" dt="2024-07-12T06:22:16.715" v="12320" actId="1076"/>
          <ac:grpSpMkLst>
            <pc:docMk/>
            <pc:sldMk cId="1492509463" sldId="949"/>
            <ac:grpSpMk id="8" creationId="{A41AD608-25AA-E409-7522-82C8532F8751}"/>
          </ac:grpSpMkLst>
        </pc:grpChg>
        <pc:picChg chg="del">
          <ac:chgData name="이연재" userId="045bb118-b50f-4c52-b48b-97425183e9ac" providerId="ADAL" clId="{3BA61E09-F31B-493B-BEA4-5419CB413605}" dt="2024-07-12T02:05:53.195" v="4890" actId="478"/>
          <ac:picMkLst>
            <pc:docMk/>
            <pc:sldMk cId="1492509463" sldId="949"/>
            <ac:picMk id="15" creationId="{43160381-E5AA-4B1F-492D-D4F471A52DBA}"/>
          </ac:picMkLst>
        </pc:picChg>
        <pc:picChg chg="add mod">
          <ac:chgData name="이연재" userId="045bb118-b50f-4c52-b48b-97425183e9ac" providerId="ADAL" clId="{3BA61E09-F31B-493B-BEA4-5419CB413605}" dt="2024-07-12T02:06:12.149" v="4917" actId="1076"/>
          <ac:picMkLst>
            <pc:docMk/>
            <pc:sldMk cId="1492509463" sldId="949"/>
            <ac:picMk id="17" creationId="{91C2D972-F273-476F-48A3-CCF4AB7569B8}"/>
          </ac:picMkLst>
        </pc:picChg>
      </pc:sldChg>
      <pc:sldChg chg="add del">
        <pc:chgData name="이연재" userId="045bb118-b50f-4c52-b48b-97425183e9ac" providerId="ADAL" clId="{3BA61E09-F31B-493B-BEA4-5419CB413605}" dt="2024-07-12T00:50:31.073" v="4747"/>
        <pc:sldMkLst>
          <pc:docMk/>
          <pc:sldMk cId="1784054775" sldId="949"/>
        </pc:sldMkLst>
      </pc:sldChg>
      <pc:sldChg chg="addSp delSp modSp add mod">
        <pc:chgData name="이연재" userId="045bb118-b50f-4c52-b48b-97425183e9ac" providerId="ADAL" clId="{3BA61E09-F31B-493B-BEA4-5419CB413605}" dt="2024-07-12T06:26:37.948" v="12641"/>
        <pc:sldMkLst>
          <pc:docMk/>
          <pc:sldMk cId="4090013786" sldId="950"/>
        </pc:sldMkLst>
        <pc:spChg chg="mod">
          <ac:chgData name="이연재" userId="045bb118-b50f-4c52-b48b-97425183e9ac" providerId="ADAL" clId="{3BA61E09-F31B-493B-BEA4-5419CB413605}" dt="2024-07-12T02:10:10.436" v="4951"/>
          <ac:spMkLst>
            <pc:docMk/>
            <pc:sldMk cId="4090013786" sldId="950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2:10:05.466" v="4944"/>
          <ac:spMkLst>
            <pc:docMk/>
            <pc:sldMk cId="4090013786" sldId="950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23:13.636" v="12528"/>
          <ac:spMkLst>
            <pc:docMk/>
            <pc:sldMk cId="4090013786" sldId="950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23:21.706" v="12529"/>
          <ac:spMkLst>
            <pc:docMk/>
            <pc:sldMk cId="4090013786" sldId="950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23:40.395" v="12570" actId="20577"/>
          <ac:spMkLst>
            <pc:docMk/>
            <pc:sldMk cId="4090013786" sldId="950"/>
            <ac:spMk id="7" creationId="{0C81DD60-D84B-4D3C-8F3E-7D0E22E11300}"/>
          </ac:spMkLst>
        </pc:spChg>
        <pc:spChg chg="add">
          <ac:chgData name="이연재" userId="045bb118-b50f-4c52-b48b-97425183e9ac" providerId="ADAL" clId="{3BA61E09-F31B-493B-BEA4-5419CB413605}" dt="2024-07-12T02:10:31.185" v="4974" actId="11529"/>
          <ac:spMkLst>
            <pc:docMk/>
            <pc:sldMk cId="4090013786" sldId="950"/>
            <ac:spMk id="16" creationId="{F36FE450-7AC1-49B0-6DDD-22334FC7563C}"/>
          </ac:spMkLst>
        </pc:spChg>
        <pc:spChg chg="del">
          <ac:chgData name="이연재" userId="045bb118-b50f-4c52-b48b-97425183e9ac" providerId="ADAL" clId="{3BA61E09-F31B-493B-BEA4-5419CB413605}" dt="2024-07-12T02:10:12.255" v="4952" actId="478"/>
          <ac:spMkLst>
            <pc:docMk/>
            <pc:sldMk cId="4090013786" sldId="950"/>
            <ac:spMk id="18" creationId="{0B43D9D2-0CE0-94E1-75A6-F8C2F98D2327}"/>
          </ac:spMkLst>
        </pc:spChg>
        <pc:spChg chg="add mod">
          <ac:chgData name="이연재" userId="045bb118-b50f-4c52-b48b-97425183e9ac" providerId="ADAL" clId="{3BA61E09-F31B-493B-BEA4-5419CB413605}" dt="2024-07-12T06:26:37.948" v="12641"/>
          <ac:spMkLst>
            <pc:docMk/>
            <pc:sldMk cId="4090013786" sldId="950"/>
            <ac:spMk id="19" creationId="{DAD2C6DD-425A-2E75-786D-8A92C5FA6F7D}"/>
          </ac:spMkLst>
        </pc:spChg>
        <pc:picChg chg="add mod">
          <ac:chgData name="이연재" userId="045bb118-b50f-4c52-b48b-97425183e9ac" providerId="ADAL" clId="{3BA61E09-F31B-493B-BEA4-5419CB413605}" dt="2024-07-12T02:10:23.104" v="4956" actId="14100"/>
          <ac:picMkLst>
            <pc:docMk/>
            <pc:sldMk cId="4090013786" sldId="950"/>
            <ac:picMk id="15" creationId="{622768FD-F7CE-EB44-4A75-CD8489822515}"/>
          </ac:picMkLst>
        </pc:picChg>
        <pc:picChg chg="del">
          <ac:chgData name="이연재" userId="045bb118-b50f-4c52-b48b-97425183e9ac" providerId="ADAL" clId="{3BA61E09-F31B-493B-BEA4-5419CB413605}" dt="2024-07-12T02:10:12.255" v="4952" actId="478"/>
          <ac:picMkLst>
            <pc:docMk/>
            <pc:sldMk cId="4090013786" sldId="950"/>
            <ac:picMk id="17" creationId="{91C2D972-F273-476F-48A3-CCF4AB7569B8}"/>
          </ac:picMkLst>
        </pc:picChg>
      </pc:sldChg>
      <pc:sldChg chg="addSp delSp modSp add mod">
        <pc:chgData name="이연재" userId="045bb118-b50f-4c52-b48b-97425183e9ac" providerId="ADAL" clId="{3BA61E09-F31B-493B-BEA4-5419CB413605}" dt="2024-07-12T06:26:38.934" v="12642"/>
        <pc:sldMkLst>
          <pc:docMk/>
          <pc:sldMk cId="2257180284" sldId="951"/>
        </pc:sldMkLst>
        <pc:spChg chg="mod">
          <ac:chgData name="이연재" userId="045bb118-b50f-4c52-b48b-97425183e9ac" providerId="ADAL" clId="{3BA61E09-F31B-493B-BEA4-5419CB413605}" dt="2024-07-12T02:26:22.144" v="4994"/>
          <ac:spMkLst>
            <pc:docMk/>
            <pc:sldMk cId="2257180284" sldId="951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2:26:28.189" v="5007"/>
          <ac:spMkLst>
            <pc:docMk/>
            <pc:sldMk cId="2257180284" sldId="951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23:49.456" v="12571"/>
          <ac:spMkLst>
            <pc:docMk/>
            <pc:sldMk cId="2257180284" sldId="951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23:53.387" v="12572"/>
          <ac:spMkLst>
            <pc:docMk/>
            <pc:sldMk cId="2257180284" sldId="951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24:04.406" v="12576" actId="20577"/>
          <ac:spMkLst>
            <pc:docMk/>
            <pc:sldMk cId="2257180284" sldId="951"/>
            <ac:spMk id="7" creationId="{0C81DD60-D84B-4D3C-8F3E-7D0E22E11300}"/>
          </ac:spMkLst>
        </pc:spChg>
        <pc:spChg chg="del">
          <ac:chgData name="이연재" userId="045bb118-b50f-4c52-b48b-97425183e9ac" providerId="ADAL" clId="{3BA61E09-F31B-493B-BEA4-5419CB413605}" dt="2024-07-12T02:26:30.035" v="5009" actId="478"/>
          <ac:spMkLst>
            <pc:docMk/>
            <pc:sldMk cId="2257180284" sldId="951"/>
            <ac:spMk id="16" creationId="{F36FE450-7AC1-49B0-6DDD-22334FC7563C}"/>
          </ac:spMkLst>
        </pc:spChg>
        <pc:spChg chg="add">
          <ac:chgData name="이연재" userId="045bb118-b50f-4c52-b48b-97425183e9ac" providerId="ADAL" clId="{3BA61E09-F31B-493B-BEA4-5419CB413605}" dt="2024-07-12T02:26:53.042" v="5016" actId="11529"/>
          <ac:spMkLst>
            <pc:docMk/>
            <pc:sldMk cId="2257180284" sldId="951"/>
            <ac:spMk id="18" creationId="{0FBA4695-7C36-B690-CD35-4BD0CE9EED92}"/>
          </ac:spMkLst>
        </pc:spChg>
        <pc:spChg chg="add mod">
          <ac:chgData name="이연재" userId="045bb118-b50f-4c52-b48b-97425183e9ac" providerId="ADAL" clId="{3BA61E09-F31B-493B-BEA4-5419CB413605}" dt="2024-07-12T06:26:38.934" v="12642"/>
          <ac:spMkLst>
            <pc:docMk/>
            <pc:sldMk cId="2257180284" sldId="951"/>
            <ac:spMk id="19" creationId="{404ABE63-775E-E197-C30D-087DEF16CE6F}"/>
          </ac:spMkLst>
        </pc:spChg>
        <pc:grpChg chg="mod">
          <ac:chgData name="이연재" userId="045bb118-b50f-4c52-b48b-97425183e9ac" providerId="ADAL" clId="{3BA61E09-F31B-493B-BEA4-5419CB413605}" dt="2024-07-12T03:46:44.483" v="5037" actId="1076"/>
          <ac:grpSpMkLst>
            <pc:docMk/>
            <pc:sldMk cId="2257180284" sldId="951"/>
            <ac:grpSpMk id="8" creationId="{A41AD608-25AA-E409-7522-82C8532F8751}"/>
          </ac:grpSpMkLst>
        </pc:grpChg>
        <pc:picChg chg="del">
          <ac:chgData name="이연재" userId="045bb118-b50f-4c52-b48b-97425183e9ac" providerId="ADAL" clId="{3BA61E09-F31B-493B-BEA4-5419CB413605}" dt="2024-07-12T02:26:29.457" v="5008" actId="478"/>
          <ac:picMkLst>
            <pc:docMk/>
            <pc:sldMk cId="2257180284" sldId="951"/>
            <ac:picMk id="15" creationId="{622768FD-F7CE-EB44-4A75-CD8489822515}"/>
          </ac:picMkLst>
        </pc:picChg>
        <pc:picChg chg="add mod">
          <ac:chgData name="이연재" userId="045bb118-b50f-4c52-b48b-97425183e9ac" providerId="ADAL" clId="{3BA61E09-F31B-493B-BEA4-5419CB413605}" dt="2024-07-12T02:26:45.694" v="5015" actId="1038"/>
          <ac:picMkLst>
            <pc:docMk/>
            <pc:sldMk cId="2257180284" sldId="951"/>
            <ac:picMk id="17" creationId="{BC585FF8-B9CE-5796-FDF9-9E2EC34E44CA}"/>
          </ac:picMkLst>
        </pc:picChg>
      </pc:sldChg>
      <pc:sldChg chg="addSp delSp modSp add mod">
        <pc:chgData name="이연재" userId="045bb118-b50f-4c52-b48b-97425183e9ac" providerId="ADAL" clId="{3BA61E09-F31B-493B-BEA4-5419CB413605}" dt="2024-07-12T06:26:39.686" v="12643"/>
        <pc:sldMkLst>
          <pc:docMk/>
          <pc:sldMk cId="226538117" sldId="952"/>
        </pc:sldMkLst>
        <pc:spChg chg="mod">
          <ac:chgData name="이연재" userId="045bb118-b50f-4c52-b48b-97425183e9ac" providerId="ADAL" clId="{3BA61E09-F31B-493B-BEA4-5419CB413605}" dt="2024-07-12T04:28:51.049" v="5060"/>
          <ac:spMkLst>
            <pc:docMk/>
            <pc:sldMk cId="226538117" sldId="952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4:28:55.382" v="5061" actId="20577"/>
          <ac:spMkLst>
            <pc:docMk/>
            <pc:sldMk cId="226538117" sldId="952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6:24:21.516" v="12588"/>
          <ac:spMkLst>
            <pc:docMk/>
            <pc:sldMk cId="226538117" sldId="952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6:24:29.613" v="12594"/>
          <ac:spMkLst>
            <pc:docMk/>
            <pc:sldMk cId="226538117" sldId="952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6:24:12.951" v="12582" actId="20577"/>
          <ac:spMkLst>
            <pc:docMk/>
            <pc:sldMk cId="226538117" sldId="952"/>
            <ac:spMk id="7" creationId="{0C81DD60-D84B-4D3C-8F3E-7D0E22E11300}"/>
          </ac:spMkLst>
        </pc:spChg>
        <pc:spChg chg="del">
          <ac:chgData name="이연재" userId="045bb118-b50f-4c52-b48b-97425183e9ac" providerId="ADAL" clId="{3BA61E09-F31B-493B-BEA4-5419CB413605}" dt="2024-07-12T04:28:59.375" v="5063" actId="478"/>
          <ac:spMkLst>
            <pc:docMk/>
            <pc:sldMk cId="226538117" sldId="952"/>
            <ac:spMk id="18" creationId="{0FBA4695-7C36-B690-CD35-4BD0CE9EED92}"/>
          </ac:spMkLst>
        </pc:spChg>
        <pc:spChg chg="add mod">
          <ac:chgData name="이연재" userId="045bb118-b50f-4c52-b48b-97425183e9ac" providerId="ADAL" clId="{3BA61E09-F31B-493B-BEA4-5419CB413605}" dt="2024-07-12T04:30:33.391" v="5096" actId="14100"/>
          <ac:spMkLst>
            <pc:docMk/>
            <pc:sldMk cId="226538117" sldId="952"/>
            <ac:spMk id="20" creationId="{55A00C2D-18D8-CDE9-0BDA-F31138C44F68}"/>
          </ac:spMkLst>
        </pc:spChg>
        <pc:spChg chg="add mod">
          <ac:chgData name="이연재" userId="045bb118-b50f-4c52-b48b-97425183e9ac" providerId="ADAL" clId="{3BA61E09-F31B-493B-BEA4-5419CB413605}" dt="2024-07-12T06:26:39.686" v="12643"/>
          <ac:spMkLst>
            <pc:docMk/>
            <pc:sldMk cId="226538117" sldId="952"/>
            <ac:spMk id="21" creationId="{C9843CA2-3E45-E234-0DD8-8B8493887EDA}"/>
          </ac:spMkLst>
        </pc:spChg>
        <pc:picChg chg="add del mod">
          <ac:chgData name="이연재" userId="045bb118-b50f-4c52-b48b-97425183e9ac" providerId="ADAL" clId="{3BA61E09-F31B-493B-BEA4-5419CB413605}" dt="2024-07-12T04:29:59.765" v="5068" actId="478"/>
          <ac:picMkLst>
            <pc:docMk/>
            <pc:sldMk cId="226538117" sldId="952"/>
            <ac:picMk id="15" creationId="{B2167289-42A3-80C8-9885-923549C122CE}"/>
          </ac:picMkLst>
        </pc:picChg>
        <pc:picChg chg="del">
          <ac:chgData name="이연재" userId="045bb118-b50f-4c52-b48b-97425183e9ac" providerId="ADAL" clId="{3BA61E09-F31B-493B-BEA4-5419CB413605}" dt="2024-07-12T04:28:57.964" v="5062" actId="478"/>
          <ac:picMkLst>
            <pc:docMk/>
            <pc:sldMk cId="226538117" sldId="952"/>
            <ac:picMk id="17" creationId="{BC585FF8-B9CE-5796-FDF9-9E2EC34E44CA}"/>
          </ac:picMkLst>
        </pc:picChg>
        <pc:picChg chg="add mod">
          <ac:chgData name="이연재" userId="045bb118-b50f-4c52-b48b-97425183e9ac" providerId="ADAL" clId="{3BA61E09-F31B-493B-BEA4-5419CB413605}" dt="2024-07-12T04:30:12.185" v="5075" actId="208"/>
          <ac:picMkLst>
            <pc:docMk/>
            <pc:sldMk cId="226538117" sldId="952"/>
            <ac:picMk id="19" creationId="{EB2A715C-BF94-21C1-8F61-30DE59A815C3}"/>
          </ac:picMkLst>
        </pc:picChg>
      </pc:sldChg>
      <pc:sldChg chg="addSp delSp modSp add mod ord">
        <pc:chgData name="이연재" userId="045bb118-b50f-4c52-b48b-97425183e9ac" providerId="ADAL" clId="{3BA61E09-F31B-493B-BEA4-5419CB413605}" dt="2024-07-12T05:04:07.756" v="6298" actId="20577"/>
        <pc:sldMkLst>
          <pc:docMk/>
          <pc:sldMk cId="27910130" sldId="953"/>
        </pc:sldMkLst>
        <pc:spChg chg="mod">
          <ac:chgData name="이연재" userId="045bb118-b50f-4c52-b48b-97425183e9ac" providerId="ADAL" clId="{3BA61E09-F31B-493B-BEA4-5419CB413605}" dt="2024-07-12T05:02:11.084" v="5988" actId="20577"/>
          <ac:spMkLst>
            <pc:docMk/>
            <pc:sldMk cId="27910130" sldId="953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5:02:07.756" v="5977"/>
          <ac:spMkLst>
            <pc:docMk/>
            <pc:sldMk cId="27910130" sldId="953"/>
            <ac:spMk id="5" creationId="{2C4FD8BC-FD84-4792-9003-EE70E69AAC64}"/>
          </ac:spMkLst>
        </pc:spChg>
        <pc:spChg chg="mod">
          <ac:chgData name="이연재" userId="045bb118-b50f-4c52-b48b-97425183e9ac" providerId="ADAL" clId="{3BA61E09-F31B-493B-BEA4-5419CB413605}" dt="2024-07-12T05:02:17.477" v="5989"/>
          <ac:spMkLst>
            <pc:docMk/>
            <pc:sldMk cId="27910130" sldId="953"/>
            <ac:spMk id="6" creationId="{3B1A671F-4B50-48C5-BB40-6F7DC56BC18C}"/>
          </ac:spMkLst>
        </pc:spChg>
        <pc:spChg chg="mod">
          <ac:chgData name="이연재" userId="045bb118-b50f-4c52-b48b-97425183e9ac" providerId="ADAL" clId="{3BA61E09-F31B-493B-BEA4-5419CB413605}" dt="2024-07-12T05:04:07.756" v="6298" actId="20577"/>
          <ac:spMkLst>
            <pc:docMk/>
            <pc:sldMk cId="27910130" sldId="953"/>
            <ac:spMk id="7" creationId="{0C81DD60-D84B-4D3C-8F3E-7D0E22E11300}"/>
          </ac:spMkLst>
        </pc:spChg>
        <pc:spChg chg="mod">
          <ac:chgData name="이연재" userId="045bb118-b50f-4c52-b48b-97425183e9ac" providerId="ADAL" clId="{3BA61E09-F31B-493B-BEA4-5419CB413605}" dt="2024-07-12T04:50:07.775" v="5960" actId="207"/>
          <ac:spMkLst>
            <pc:docMk/>
            <pc:sldMk cId="27910130" sldId="953"/>
            <ac:spMk id="10" creationId="{79C0A4CA-5D14-4398-ABB2-949EDA8F0540}"/>
          </ac:spMkLst>
        </pc:spChg>
        <pc:spChg chg="mod">
          <ac:chgData name="이연재" userId="045bb118-b50f-4c52-b48b-97425183e9ac" providerId="ADAL" clId="{3BA61E09-F31B-493B-BEA4-5419CB413605}" dt="2024-07-12T04:50:03.207" v="5957" actId="400"/>
          <ac:spMkLst>
            <pc:docMk/>
            <pc:sldMk cId="27910130" sldId="953"/>
            <ac:spMk id="11" creationId="{63326F73-BBCD-4955-8B15-F6D9CEAD1B35}"/>
          </ac:spMkLst>
        </pc:spChg>
        <pc:spChg chg="del mod">
          <ac:chgData name="이연재" userId="045bb118-b50f-4c52-b48b-97425183e9ac" providerId="ADAL" clId="{3BA61E09-F31B-493B-BEA4-5419CB413605}" dt="2024-07-12T05:00:27.675" v="5963" actId="478"/>
          <ac:spMkLst>
            <pc:docMk/>
            <pc:sldMk cId="27910130" sldId="953"/>
            <ac:spMk id="13" creationId="{F9232945-203E-5F92-8231-BEFB676F37C8}"/>
          </ac:spMkLst>
        </pc:spChg>
        <pc:spChg chg="add">
          <ac:chgData name="이연재" userId="045bb118-b50f-4c52-b48b-97425183e9ac" providerId="ADAL" clId="{3BA61E09-F31B-493B-BEA4-5419CB413605}" dt="2024-07-12T05:01:00.637" v="5973" actId="11529"/>
          <ac:spMkLst>
            <pc:docMk/>
            <pc:sldMk cId="27910130" sldId="953"/>
            <ac:spMk id="16" creationId="{9E54061E-772E-7C18-6295-2CADB865DFBE}"/>
          </ac:spMkLst>
        </pc:spChg>
        <pc:spChg chg="add mod">
          <ac:chgData name="이연재" userId="045bb118-b50f-4c52-b48b-97425183e9ac" providerId="ADAL" clId="{3BA61E09-F31B-493B-BEA4-5419CB413605}" dt="2024-07-12T05:01:06.287" v="5974" actId="11529"/>
          <ac:spMkLst>
            <pc:docMk/>
            <pc:sldMk cId="27910130" sldId="953"/>
            <ac:spMk id="17" creationId="{599060D4-3A0A-4E99-A216-C432ABF3B60A}"/>
          </ac:spMkLst>
        </pc:spChg>
        <pc:grpChg chg="del">
          <ac:chgData name="이연재" userId="045bb118-b50f-4c52-b48b-97425183e9ac" providerId="ADAL" clId="{3BA61E09-F31B-493B-BEA4-5419CB413605}" dt="2024-07-12T05:01:54.346" v="5976" actId="478"/>
          <ac:grpSpMkLst>
            <pc:docMk/>
            <pc:sldMk cId="27910130" sldId="953"/>
            <ac:grpSpMk id="12" creationId="{0D0B6B4F-0C4B-A63B-D36A-F0C1785D52AD}"/>
          </ac:grpSpMkLst>
        </pc:grpChg>
        <pc:grpChg chg="del">
          <ac:chgData name="이연재" userId="045bb118-b50f-4c52-b48b-97425183e9ac" providerId="ADAL" clId="{3BA61E09-F31B-493B-BEA4-5419CB413605}" dt="2024-07-12T05:01:53.355" v="5975" actId="478"/>
          <ac:grpSpMkLst>
            <pc:docMk/>
            <pc:sldMk cId="27910130" sldId="953"/>
            <ac:grpSpMk id="15" creationId="{F92256EB-8F05-7C0F-D39C-3508F172F1D5}"/>
          </ac:grpSpMkLst>
        </pc:grpChg>
        <pc:picChg chg="del">
          <ac:chgData name="이연재" userId="045bb118-b50f-4c52-b48b-97425183e9ac" providerId="ADAL" clId="{3BA61E09-F31B-493B-BEA4-5419CB413605}" dt="2024-07-12T05:00:26.835" v="5962" actId="478"/>
          <ac:picMkLst>
            <pc:docMk/>
            <pc:sldMk cId="27910130" sldId="953"/>
            <ac:picMk id="14" creationId="{33BF0BD6-662E-E37B-105B-7E95DEA623AB}"/>
          </ac:picMkLst>
        </pc:picChg>
        <pc:picChg chg="add mod">
          <ac:chgData name="이연재" userId="045bb118-b50f-4c52-b48b-97425183e9ac" providerId="ADAL" clId="{3BA61E09-F31B-493B-BEA4-5419CB413605}" dt="2024-07-12T05:00:54.162" v="5972" actId="1076"/>
          <ac:picMkLst>
            <pc:docMk/>
            <pc:sldMk cId="27910130" sldId="953"/>
            <ac:picMk id="1026" creationId="{583A12C1-54FD-2F8E-354E-9FF8D258A7CF}"/>
          </ac:picMkLst>
        </pc:picChg>
      </pc:sldChg>
      <pc:sldChg chg="modSp add mod">
        <pc:chgData name="이연재" userId="045bb118-b50f-4c52-b48b-97425183e9ac" providerId="ADAL" clId="{3BA61E09-F31B-493B-BEA4-5419CB413605}" dt="2024-07-12T05:06:07.557" v="6592" actId="1076"/>
        <pc:sldMkLst>
          <pc:docMk/>
          <pc:sldMk cId="4046901753" sldId="954"/>
        </pc:sldMkLst>
        <pc:spChg chg="mod">
          <ac:chgData name="이연재" userId="045bb118-b50f-4c52-b48b-97425183e9ac" providerId="ADAL" clId="{3BA61E09-F31B-493B-BEA4-5419CB413605}" dt="2024-07-12T05:06:02.539" v="6590" actId="20577"/>
          <ac:spMkLst>
            <pc:docMk/>
            <pc:sldMk cId="4046901753" sldId="954"/>
            <ac:spMk id="7" creationId="{0C81DD60-D84B-4D3C-8F3E-7D0E22E11300}"/>
          </ac:spMkLst>
        </pc:spChg>
        <pc:grpChg chg="mod">
          <ac:chgData name="이연재" userId="045bb118-b50f-4c52-b48b-97425183e9ac" providerId="ADAL" clId="{3BA61E09-F31B-493B-BEA4-5419CB413605}" dt="2024-07-12T05:06:07.557" v="6592" actId="1076"/>
          <ac:grpSpMkLst>
            <pc:docMk/>
            <pc:sldMk cId="4046901753" sldId="954"/>
            <ac:grpSpMk id="12" creationId="{0D0B6B4F-0C4B-A63B-D36A-F0C1785D52AD}"/>
          </ac:grpSpMkLst>
        </pc:grpChg>
        <pc:grpChg chg="mod">
          <ac:chgData name="이연재" userId="045bb118-b50f-4c52-b48b-97425183e9ac" providerId="ADAL" clId="{3BA61E09-F31B-493B-BEA4-5419CB413605}" dt="2024-07-12T05:06:05.836" v="6591" actId="1076"/>
          <ac:grpSpMkLst>
            <pc:docMk/>
            <pc:sldMk cId="4046901753" sldId="954"/>
            <ac:grpSpMk id="15" creationId="{F92256EB-8F05-7C0F-D39C-3508F172F1D5}"/>
          </ac:grpSpMkLst>
        </pc:grpChg>
      </pc:sldChg>
      <pc:sldChg chg="new del">
        <pc:chgData name="이연재" userId="045bb118-b50f-4c52-b48b-97425183e9ac" providerId="ADAL" clId="{3BA61E09-F31B-493B-BEA4-5419CB413605}" dt="2024-07-12T06:10:07.449" v="11962" actId="680"/>
        <pc:sldMkLst>
          <pc:docMk/>
          <pc:sldMk cId="143054281" sldId="955"/>
        </pc:sldMkLst>
      </pc:sldChg>
      <pc:sldChg chg="delSp modSp add mod modClrScheme chgLayout">
        <pc:chgData name="이연재" userId="045bb118-b50f-4c52-b48b-97425183e9ac" providerId="ADAL" clId="{3BA61E09-F31B-493B-BEA4-5419CB413605}" dt="2024-07-12T08:20:06.624" v="12833"/>
        <pc:sldMkLst>
          <pc:docMk/>
          <pc:sldMk cId="3689774704" sldId="955"/>
        </pc:sldMkLst>
        <pc:spChg chg="mod ord">
          <ac:chgData name="이연재" userId="045bb118-b50f-4c52-b48b-97425183e9ac" providerId="ADAL" clId="{3BA61E09-F31B-493B-BEA4-5419CB413605}" dt="2024-07-12T08:19:21.321" v="12823" actId="700"/>
          <ac:spMkLst>
            <pc:docMk/>
            <pc:sldMk cId="3689774704" sldId="955"/>
            <ac:spMk id="2" creationId="{DC8B0B2E-051C-4693-AC44-65BE8AE195C5}"/>
          </ac:spMkLst>
        </pc:spChg>
        <pc:spChg chg="mod ord">
          <ac:chgData name="이연재" userId="045bb118-b50f-4c52-b48b-97425183e9ac" providerId="ADAL" clId="{3BA61E09-F31B-493B-BEA4-5419CB413605}" dt="2024-07-12T08:19:21.321" v="12823" actId="700"/>
          <ac:spMkLst>
            <pc:docMk/>
            <pc:sldMk cId="3689774704" sldId="955"/>
            <ac:spMk id="3" creationId="{B18D98F3-8773-4221-BE3B-E1C58A8C4DD6}"/>
          </ac:spMkLst>
        </pc:spChg>
        <pc:spChg chg="mod ord">
          <ac:chgData name="이연재" userId="045bb118-b50f-4c52-b48b-97425183e9ac" providerId="ADAL" clId="{3BA61E09-F31B-493B-BEA4-5419CB413605}" dt="2024-07-12T08:19:21.321" v="12823" actId="700"/>
          <ac:spMkLst>
            <pc:docMk/>
            <pc:sldMk cId="3689774704" sldId="955"/>
            <ac:spMk id="4" creationId="{7BF1FD48-EA2C-4D9E-811C-AD91C9486F50}"/>
          </ac:spMkLst>
        </pc:spChg>
        <pc:spChg chg="mod ord">
          <ac:chgData name="이연재" userId="045bb118-b50f-4c52-b48b-97425183e9ac" providerId="ADAL" clId="{3BA61E09-F31B-493B-BEA4-5419CB413605}" dt="2024-07-12T08:19:21.321" v="12823" actId="700"/>
          <ac:spMkLst>
            <pc:docMk/>
            <pc:sldMk cId="3689774704" sldId="955"/>
            <ac:spMk id="5" creationId="{2C4FD8BC-FD84-4792-9003-EE70E69AAC64}"/>
          </ac:spMkLst>
        </pc:spChg>
        <pc:spChg chg="mod ord">
          <ac:chgData name="이연재" userId="045bb118-b50f-4c52-b48b-97425183e9ac" providerId="ADAL" clId="{3BA61E09-F31B-493B-BEA4-5419CB413605}" dt="2024-07-12T08:19:21.321" v="12823" actId="700"/>
          <ac:spMkLst>
            <pc:docMk/>
            <pc:sldMk cId="3689774704" sldId="955"/>
            <ac:spMk id="6" creationId="{3B1A671F-4B50-48C5-BB40-6F7DC56BC18C}"/>
          </ac:spMkLst>
        </pc:spChg>
        <pc:spChg chg="del mod ord">
          <ac:chgData name="이연재" userId="045bb118-b50f-4c52-b48b-97425183e9ac" providerId="ADAL" clId="{3BA61E09-F31B-493B-BEA4-5419CB413605}" dt="2024-07-12T08:19:24.042" v="12824" actId="478"/>
          <ac:spMkLst>
            <pc:docMk/>
            <pc:sldMk cId="3689774704" sldId="955"/>
            <ac:spMk id="7" creationId="{0C81DD60-D84B-4D3C-8F3E-7D0E22E11300}"/>
          </ac:spMkLst>
        </pc:spChg>
        <pc:spChg chg="del">
          <ac:chgData name="이연재" userId="045bb118-b50f-4c52-b48b-97425183e9ac" providerId="ADAL" clId="{3BA61E09-F31B-493B-BEA4-5419CB413605}" dt="2024-07-12T08:19:28.961" v="12827" actId="478"/>
          <ac:spMkLst>
            <pc:docMk/>
            <pc:sldMk cId="3689774704" sldId="955"/>
            <ac:spMk id="8" creationId="{2E2975F8-4B60-070F-9394-D91F740ECD70}"/>
          </ac:spMkLst>
        </pc:spChg>
        <pc:spChg chg="mod">
          <ac:chgData name="이연재" userId="045bb118-b50f-4c52-b48b-97425183e9ac" providerId="ADAL" clId="{3BA61E09-F31B-493B-BEA4-5419CB413605}" dt="2024-07-12T08:20:06.624" v="12833"/>
          <ac:spMkLst>
            <pc:docMk/>
            <pc:sldMk cId="3689774704" sldId="955"/>
            <ac:spMk id="25" creationId="{967F5E18-DF48-3101-7A58-B8B65A72DDF6}"/>
          </ac:spMkLst>
        </pc:spChg>
        <pc:grpChg chg="del">
          <ac:chgData name="이연재" userId="045bb118-b50f-4c52-b48b-97425183e9ac" providerId="ADAL" clId="{3BA61E09-F31B-493B-BEA4-5419CB413605}" dt="2024-07-12T08:19:25.598" v="12825" actId="478"/>
          <ac:grpSpMkLst>
            <pc:docMk/>
            <pc:sldMk cId="3689774704" sldId="955"/>
            <ac:grpSpMk id="13" creationId="{6EF506E1-1BB9-962F-262B-7D04E6FA73C4}"/>
          </ac:grpSpMkLst>
        </pc:grpChg>
        <pc:grpChg chg="mod">
          <ac:chgData name="이연재" userId="045bb118-b50f-4c52-b48b-97425183e9ac" providerId="ADAL" clId="{3BA61E09-F31B-493B-BEA4-5419CB413605}" dt="2024-07-12T08:19:28.210" v="12826" actId="1076"/>
          <ac:grpSpMkLst>
            <pc:docMk/>
            <pc:sldMk cId="3689774704" sldId="955"/>
            <ac:grpSpMk id="16" creationId="{1F927507-5352-0708-3EF1-A24FC70D6C10}"/>
          </ac:grpSpMkLst>
        </pc:grpChg>
      </pc:sldChg>
      <pc:sldChg chg="addSp delSp modSp add mod">
        <pc:chgData name="이연재" userId="045bb118-b50f-4c52-b48b-97425183e9ac" providerId="ADAL" clId="{3BA61E09-F31B-493B-BEA4-5419CB413605}" dt="2024-07-12T08:27:50.540" v="12854"/>
        <pc:sldMkLst>
          <pc:docMk/>
          <pc:sldMk cId="1253644824" sldId="956"/>
        </pc:sldMkLst>
        <pc:spChg chg="mod">
          <ac:chgData name="이연재" userId="045bb118-b50f-4c52-b48b-97425183e9ac" providerId="ADAL" clId="{3BA61E09-F31B-493B-BEA4-5419CB413605}" dt="2024-07-12T08:27:24.589" v="12846"/>
          <ac:spMkLst>
            <pc:docMk/>
            <pc:sldMk cId="1253644824" sldId="956"/>
            <ac:spMk id="3" creationId="{B18D98F3-8773-4221-BE3B-E1C58A8C4DD6}"/>
          </ac:spMkLst>
        </pc:spChg>
        <pc:spChg chg="mod">
          <ac:chgData name="이연재" userId="045bb118-b50f-4c52-b48b-97425183e9ac" providerId="ADAL" clId="{3BA61E09-F31B-493B-BEA4-5419CB413605}" dt="2024-07-12T08:27:28.880" v="12847"/>
          <ac:spMkLst>
            <pc:docMk/>
            <pc:sldMk cId="1253644824" sldId="956"/>
            <ac:spMk id="4" creationId="{7BF1FD48-EA2C-4D9E-811C-AD91C9486F50}"/>
          </ac:spMkLst>
        </pc:spChg>
        <pc:spChg chg="mod">
          <ac:chgData name="이연재" userId="045bb118-b50f-4c52-b48b-97425183e9ac" providerId="ADAL" clId="{3BA61E09-F31B-493B-BEA4-5419CB413605}" dt="2024-07-12T08:27:15.466" v="12844"/>
          <ac:spMkLst>
            <pc:docMk/>
            <pc:sldMk cId="1253644824" sldId="956"/>
            <ac:spMk id="8" creationId="{1F4515E8-455A-BD13-DF38-32DD6540AD1B}"/>
          </ac:spMkLst>
        </pc:spChg>
        <pc:spChg chg="del">
          <ac:chgData name="이연재" userId="045bb118-b50f-4c52-b48b-97425183e9ac" providerId="ADAL" clId="{3BA61E09-F31B-493B-BEA4-5419CB413605}" dt="2024-07-12T08:27:11.946" v="12841" actId="478"/>
          <ac:spMkLst>
            <pc:docMk/>
            <pc:sldMk cId="1253644824" sldId="956"/>
            <ac:spMk id="10" creationId="{031B1036-9D92-9154-8C0A-C3C5B62C0A5F}"/>
          </ac:spMkLst>
        </pc:spChg>
        <pc:spChg chg="mod">
          <ac:chgData name="이연재" userId="045bb118-b50f-4c52-b48b-97425183e9ac" providerId="ADAL" clId="{3BA61E09-F31B-493B-BEA4-5419CB413605}" dt="2024-07-12T08:27:15.466" v="12844"/>
          <ac:spMkLst>
            <pc:docMk/>
            <pc:sldMk cId="1253644824" sldId="956"/>
            <ac:spMk id="11" creationId="{967F5E18-DF48-3101-7A58-B8B65A72DDF6}"/>
          </ac:spMkLst>
        </pc:spChg>
        <pc:spChg chg="add mod">
          <ac:chgData name="이연재" userId="045bb118-b50f-4c52-b48b-97425183e9ac" providerId="ADAL" clId="{3BA61E09-F31B-493B-BEA4-5419CB413605}" dt="2024-07-12T08:27:32.784" v="12849"/>
          <ac:spMkLst>
            <pc:docMk/>
            <pc:sldMk cId="1253644824" sldId="956"/>
            <ac:spMk id="13" creationId="{B79EC3DD-EBF0-20C1-33F5-9870AD4026AC}"/>
          </ac:spMkLst>
        </pc:spChg>
        <pc:spChg chg="add del">
          <ac:chgData name="이연재" userId="045bb118-b50f-4c52-b48b-97425183e9ac" providerId="ADAL" clId="{3BA61E09-F31B-493B-BEA4-5419CB413605}" dt="2024-07-12T08:27:47.173" v="12853" actId="478"/>
          <ac:spMkLst>
            <pc:docMk/>
            <pc:sldMk cId="1253644824" sldId="956"/>
            <ac:spMk id="14" creationId="{5813B423-C2B5-9B1A-07E9-7A260E7B9AF0}"/>
          </ac:spMkLst>
        </pc:spChg>
        <pc:spChg chg="add mod">
          <ac:chgData name="이연재" userId="045bb118-b50f-4c52-b48b-97425183e9ac" providerId="ADAL" clId="{3BA61E09-F31B-493B-BEA4-5419CB413605}" dt="2024-07-12T08:27:50.540" v="12854"/>
          <ac:spMkLst>
            <pc:docMk/>
            <pc:sldMk cId="1253644824" sldId="956"/>
            <ac:spMk id="15" creationId="{DF31EBEA-5138-AE94-B6B1-BCE104D2324A}"/>
          </ac:spMkLst>
        </pc:spChg>
        <pc:grpChg chg="add mod">
          <ac:chgData name="이연재" userId="045bb118-b50f-4c52-b48b-97425183e9ac" providerId="ADAL" clId="{3BA61E09-F31B-493B-BEA4-5419CB413605}" dt="2024-07-12T08:27:18.379" v="12845" actId="1076"/>
          <ac:grpSpMkLst>
            <pc:docMk/>
            <pc:sldMk cId="1253644824" sldId="956"/>
            <ac:grpSpMk id="7" creationId="{1F927507-5352-0708-3EF1-A24FC70D6C10}"/>
          </ac:grpSpMkLst>
        </pc:grpChg>
        <pc:grpChg chg="del">
          <ac:chgData name="이연재" userId="045bb118-b50f-4c52-b48b-97425183e9ac" providerId="ADAL" clId="{3BA61E09-F31B-493B-BEA4-5419CB413605}" dt="2024-07-12T08:27:12.640" v="12842" actId="478"/>
          <ac:grpSpMkLst>
            <pc:docMk/>
            <pc:sldMk cId="1253644824" sldId="956"/>
            <ac:grpSpMk id="16" creationId="{1F927507-5352-0708-3EF1-A24FC70D6C10}"/>
          </ac:grpSpMkLst>
        </pc:grpChg>
        <pc:picChg chg="del">
          <ac:chgData name="이연재" userId="045bb118-b50f-4c52-b48b-97425183e9ac" providerId="ADAL" clId="{3BA61E09-F31B-493B-BEA4-5419CB413605}" dt="2024-07-12T08:27:10.312" v="12840" actId="478"/>
          <ac:picMkLst>
            <pc:docMk/>
            <pc:sldMk cId="1253644824" sldId="956"/>
            <ac:picMk id="9" creationId="{8831121C-C4CB-0336-C2D6-FCC30B58BBB7}"/>
          </ac:picMkLst>
        </pc:picChg>
        <pc:picChg chg="add mod">
          <ac:chgData name="이연재" userId="045bb118-b50f-4c52-b48b-97425183e9ac" providerId="ADAL" clId="{3BA61E09-F31B-493B-BEA4-5419CB413605}" dt="2024-07-12T08:27:32.784" v="12849"/>
          <ac:picMkLst>
            <pc:docMk/>
            <pc:sldMk cId="1253644824" sldId="956"/>
            <ac:picMk id="12" creationId="{FF614B6A-654E-3A39-B71A-3D2C51B6F238}"/>
          </ac:picMkLst>
        </pc:picChg>
      </pc:sldChg>
      <pc:sldMasterChg chg="modSldLayout">
        <pc:chgData name="이연재" userId="045bb118-b50f-4c52-b48b-97425183e9ac" providerId="ADAL" clId="{3BA61E09-F31B-493B-BEA4-5419CB413605}" dt="2024-07-10T08:55:32.542" v="1448" actId="478"/>
        <pc:sldMasterMkLst>
          <pc:docMk/>
          <pc:sldMasterMk cId="3730080836" sldId="2147483700"/>
        </pc:sldMasterMkLst>
        <pc:sldLayoutChg chg="delSp modSp mod">
          <pc:chgData name="이연재" userId="045bb118-b50f-4c52-b48b-97425183e9ac" providerId="ADAL" clId="{3BA61E09-F31B-493B-BEA4-5419CB413605}" dt="2024-07-10T08:55:32.542" v="1448" actId="478"/>
          <pc:sldLayoutMkLst>
            <pc:docMk/>
            <pc:sldMasterMk cId="3730080836" sldId="2147483700"/>
            <pc:sldLayoutMk cId="2716113978" sldId="2147483716"/>
          </pc:sldLayoutMkLst>
          <pc:spChg chg="del">
            <ac:chgData name="이연재" userId="045bb118-b50f-4c52-b48b-97425183e9ac" providerId="ADAL" clId="{3BA61E09-F31B-493B-BEA4-5419CB413605}" dt="2024-07-10T08:55:28.871" v="1445" actId="478"/>
            <ac:spMkLst>
              <pc:docMk/>
              <pc:sldMasterMk cId="3730080836" sldId="2147483700"/>
              <pc:sldLayoutMk cId="2716113978" sldId="2147483716"/>
              <ac:spMk id="12" creationId="{6E8F96B8-F177-415C-B721-D1B57FD87052}"/>
            </ac:spMkLst>
          </pc:spChg>
          <pc:spChg chg="del">
            <ac:chgData name="이연재" userId="045bb118-b50f-4c52-b48b-97425183e9ac" providerId="ADAL" clId="{3BA61E09-F31B-493B-BEA4-5419CB413605}" dt="2024-07-10T08:55:28.871" v="1445" actId="478"/>
            <ac:spMkLst>
              <pc:docMk/>
              <pc:sldMasterMk cId="3730080836" sldId="2147483700"/>
              <pc:sldLayoutMk cId="2716113978" sldId="2147483716"/>
              <ac:spMk id="14" creationId="{593FE64C-0CE9-4B4C-BEB1-C461E3C20C17}"/>
            </ac:spMkLst>
          </pc:spChg>
          <pc:spChg chg="del">
            <ac:chgData name="이연재" userId="045bb118-b50f-4c52-b48b-97425183e9ac" providerId="ADAL" clId="{3BA61E09-F31B-493B-BEA4-5419CB413605}" dt="2024-07-10T08:55:28.871" v="1445" actId="478"/>
            <ac:spMkLst>
              <pc:docMk/>
              <pc:sldMasterMk cId="3730080836" sldId="2147483700"/>
              <pc:sldLayoutMk cId="2716113978" sldId="2147483716"/>
              <ac:spMk id="17" creationId="{39FBFD49-E053-4ABC-B1B8-E2DAC09E6000}"/>
            </ac:spMkLst>
          </pc:spChg>
          <pc:spChg chg="del">
            <ac:chgData name="이연재" userId="045bb118-b50f-4c52-b48b-97425183e9ac" providerId="ADAL" clId="{3BA61E09-F31B-493B-BEA4-5419CB413605}" dt="2024-07-10T08:55:30.843" v="1446" actId="478"/>
            <ac:spMkLst>
              <pc:docMk/>
              <pc:sldMasterMk cId="3730080836" sldId="2147483700"/>
              <pc:sldLayoutMk cId="2716113978" sldId="2147483716"/>
              <ac:spMk id="28" creationId="{5015E4B1-89E8-45B4-BA72-72E8BD6C564B}"/>
            </ac:spMkLst>
          </pc:spChg>
          <pc:spChg chg="del">
            <ac:chgData name="이연재" userId="045bb118-b50f-4c52-b48b-97425183e9ac" providerId="ADAL" clId="{3BA61E09-F31B-493B-BEA4-5419CB413605}" dt="2024-07-10T08:55:30.843" v="1446" actId="478"/>
            <ac:spMkLst>
              <pc:docMk/>
              <pc:sldMasterMk cId="3730080836" sldId="2147483700"/>
              <pc:sldLayoutMk cId="2716113978" sldId="2147483716"/>
              <ac:spMk id="29" creationId="{6B727037-35BC-4C8E-9D98-81912C5E80D4}"/>
            </ac:spMkLst>
          </pc:spChg>
          <pc:spChg chg="del">
            <ac:chgData name="이연재" userId="045bb118-b50f-4c52-b48b-97425183e9ac" providerId="ADAL" clId="{3BA61E09-F31B-493B-BEA4-5419CB413605}" dt="2024-07-10T08:55:30.843" v="1446" actId="478"/>
            <ac:spMkLst>
              <pc:docMk/>
              <pc:sldMasterMk cId="3730080836" sldId="2147483700"/>
              <pc:sldLayoutMk cId="2716113978" sldId="2147483716"/>
              <ac:spMk id="30" creationId="{DF7B0D9E-C106-4C60-AD6D-EBAC881973F9}"/>
            </ac:spMkLst>
          </pc:spChg>
          <pc:spChg chg="del">
            <ac:chgData name="이연재" userId="045bb118-b50f-4c52-b48b-97425183e9ac" providerId="ADAL" clId="{3BA61E09-F31B-493B-BEA4-5419CB413605}" dt="2024-07-10T08:55:30.843" v="1446" actId="478"/>
            <ac:spMkLst>
              <pc:docMk/>
              <pc:sldMasterMk cId="3730080836" sldId="2147483700"/>
              <pc:sldLayoutMk cId="2716113978" sldId="2147483716"/>
              <ac:spMk id="32" creationId="{4F517BA2-09F3-4B88-B956-569FA772583F}"/>
            </ac:spMkLst>
          </pc:spChg>
          <pc:spChg chg="del">
            <ac:chgData name="이연재" userId="045bb118-b50f-4c52-b48b-97425183e9ac" providerId="ADAL" clId="{3BA61E09-F31B-493B-BEA4-5419CB413605}" dt="2024-07-10T08:55:30.843" v="1446" actId="478"/>
            <ac:spMkLst>
              <pc:docMk/>
              <pc:sldMasterMk cId="3730080836" sldId="2147483700"/>
              <pc:sldLayoutMk cId="2716113978" sldId="2147483716"/>
              <ac:spMk id="33" creationId="{7B74EDBC-3479-45CA-ABFC-44D89478CFDD}"/>
            </ac:spMkLst>
          </pc:spChg>
          <pc:spChg chg="del">
            <ac:chgData name="이연재" userId="045bb118-b50f-4c52-b48b-97425183e9ac" providerId="ADAL" clId="{3BA61E09-F31B-493B-BEA4-5419CB413605}" dt="2024-07-10T08:55:30.843" v="1446" actId="478"/>
            <ac:spMkLst>
              <pc:docMk/>
              <pc:sldMasterMk cId="3730080836" sldId="2147483700"/>
              <pc:sldLayoutMk cId="2716113978" sldId="2147483716"/>
              <ac:spMk id="34" creationId="{6182681E-C6C9-4DEC-A34C-01A3CDD43DFC}"/>
            </ac:spMkLst>
          </pc:spChg>
          <pc:spChg chg="del">
            <ac:chgData name="이연재" userId="045bb118-b50f-4c52-b48b-97425183e9ac" providerId="ADAL" clId="{3BA61E09-F31B-493B-BEA4-5419CB413605}" dt="2024-07-10T08:55:30.843" v="1446" actId="478"/>
            <ac:spMkLst>
              <pc:docMk/>
              <pc:sldMasterMk cId="3730080836" sldId="2147483700"/>
              <pc:sldLayoutMk cId="2716113978" sldId="2147483716"/>
              <ac:spMk id="35" creationId="{42F3E8D6-C5E4-4AA9-B1DB-102BD074794D}"/>
            </ac:spMkLst>
          </pc:spChg>
          <pc:spChg chg="del">
            <ac:chgData name="이연재" userId="045bb118-b50f-4c52-b48b-97425183e9ac" providerId="ADAL" clId="{3BA61E09-F31B-493B-BEA4-5419CB413605}" dt="2024-07-10T08:55:32.542" v="1448" actId="478"/>
            <ac:spMkLst>
              <pc:docMk/>
              <pc:sldMasterMk cId="3730080836" sldId="2147483700"/>
              <pc:sldLayoutMk cId="2716113978" sldId="2147483716"/>
              <ac:spMk id="38" creationId="{2689D359-5C3D-4772-A1D4-5D7E54F79E28}"/>
            </ac:spMkLst>
          </pc:spChg>
          <pc:spChg chg="del">
            <ac:chgData name="이연재" userId="045bb118-b50f-4c52-b48b-97425183e9ac" providerId="ADAL" clId="{3BA61E09-F31B-493B-BEA4-5419CB413605}" dt="2024-07-10T08:55:30.843" v="1446" actId="478"/>
            <ac:spMkLst>
              <pc:docMk/>
              <pc:sldMasterMk cId="3730080836" sldId="2147483700"/>
              <pc:sldLayoutMk cId="2716113978" sldId="2147483716"/>
              <ac:spMk id="39" creationId="{CCC08C20-DC7D-40AC-93AC-8DEC9116A861}"/>
            </ac:spMkLst>
          </pc:spChg>
          <pc:picChg chg="del">
            <ac:chgData name="이연재" userId="045bb118-b50f-4c52-b48b-97425183e9ac" providerId="ADAL" clId="{3BA61E09-F31B-493B-BEA4-5419CB413605}" dt="2024-07-10T08:55:31.483" v="1447" actId="478"/>
            <ac:picMkLst>
              <pc:docMk/>
              <pc:sldMasterMk cId="3730080836" sldId="2147483700"/>
              <pc:sldLayoutMk cId="2716113978" sldId="2147483716"/>
              <ac:picMk id="31" creationId="{1BC65337-55F2-4638-A243-6E9FDF970577}"/>
            </ac:picMkLst>
          </pc:picChg>
          <pc:cxnChg chg="del mod">
            <ac:chgData name="이연재" userId="045bb118-b50f-4c52-b48b-97425183e9ac" providerId="ADAL" clId="{3BA61E09-F31B-493B-BEA4-5419CB413605}" dt="2024-07-10T08:55:30.843" v="1446" actId="478"/>
            <ac:cxnSpMkLst>
              <pc:docMk/>
              <pc:sldMasterMk cId="3730080836" sldId="2147483700"/>
              <pc:sldLayoutMk cId="2716113978" sldId="2147483716"/>
              <ac:cxnSpMk id="36" creationId="{4284F220-5162-464D-B93B-080518B926BE}"/>
            </ac:cxnSpMkLst>
          </pc:cxnChg>
          <pc:cxnChg chg="del mod">
            <ac:chgData name="이연재" userId="045bb118-b50f-4c52-b48b-97425183e9ac" providerId="ADAL" clId="{3BA61E09-F31B-493B-BEA4-5419CB413605}" dt="2024-07-10T08:55:30.843" v="1446" actId="478"/>
            <ac:cxnSpMkLst>
              <pc:docMk/>
              <pc:sldMasterMk cId="3730080836" sldId="2147483700"/>
              <pc:sldLayoutMk cId="2716113978" sldId="2147483716"/>
              <ac:cxnSpMk id="37" creationId="{FDB8E506-F830-4445-B7BD-B4D36132949B}"/>
            </ac:cxnSpMkLst>
          </pc:cxnChg>
          <pc:cxnChg chg="del mod">
            <ac:chgData name="이연재" userId="045bb118-b50f-4c52-b48b-97425183e9ac" providerId="ADAL" clId="{3BA61E09-F31B-493B-BEA4-5419CB413605}" dt="2024-07-10T08:55:32.542" v="1448" actId="478"/>
            <ac:cxnSpMkLst>
              <pc:docMk/>
              <pc:sldMasterMk cId="3730080836" sldId="2147483700"/>
              <pc:sldLayoutMk cId="2716113978" sldId="2147483716"/>
              <ac:cxnSpMk id="40" creationId="{BF53E505-1403-4986-AEB5-E494F201DB2B}"/>
            </ac:cxnSpMkLst>
          </pc:cxnChg>
        </pc:sldLayoutChg>
      </pc:sldMasterChg>
    </pc:docChg>
  </pc:docChgLst>
  <pc:docChgLst>
    <pc:chgData name="김명호" userId="e0d603aa-548e-418b-a070-918475337925" providerId="ADAL" clId="{C7E21070-AC4E-40F2-A558-2C18FC65BD52}"/>
    <pc:docChg chg="undo custSel delSld modSld modSection">
      <pc:chgData name="김명호" userId="e0d603aa-548e-418b-a070-918475337925" providerId="ADAL" clId="{C7E21070-AC4E-40F2-A558-2C18FC65BD52}" dt="2024-09-09T01:09:01.882" v="8"/>
      <pc:docMkLst>
        <pc:docMk/>
      </pc:docMkLst>
      <pc:sldChg chg="modSp mod">
        <pc:chgData name="김명호" userId="e0d603aa-548e-418b-a070-918475337925" providerId="ADAL" clId="{C7E21070-AC4E-40F2-A558-2C18FC65BD52}" dt="2024-09-09T01:08:03.679" v="2" actId="1076"/>
        <pc:sldMkLst>
          <pc:docMk/>
          <pc:sldMk cId="1818419757" sldId="913"/>
        </pc:sldMkLst>
        <pc:spChg chg="mod">
          <ac:chgData name="김명호" userId="e0d603aa-548e-418b-a070-918475337925" providerId="ADAL" clId="{C7E21070-AC4E-40F2-A558-2C18FC65BD52}" dt="2024-09-09T01:08:03.679" v="2" actId="1076"/>
          <ac:spMkLst>
            <pc:docMk/>
            <pc:sldMk cId="1818419757" sldId="913"/>
            <ac:spMk id="3" creationId="{B18D98F3-8773-4221-BE3B-E1C58A8C4DD6}"/>
          </ac:spMkLst>
        </pc:spChg>
      </pc:sldChg>
      <pc:sldChg chg="modSp mod">
        <pc:chgData name="김명호" userId="e0d603aa-548e-418b-a070-918475337925" providerId="ADAL" clId="{C7E21070-AC4E-40F2-A558-2C18FC65BD52}" dt="2024-09-09T01:09:01.882" v="8"/>
        <pc:sldMkLst>
          <pc:docMk/>
          <pc:sldMk cId="2311079327" sldId="915"/>
        </pc:sldMkLst>
        <pc:spChg chg="mod">
          <ac:chgData name="김명호" userId="e0d603aa-548e-418b-a070-918475337925" providerId="ADAL" clId="{C7E21070-AC4E-40F2-A558-2C18FC65BD52}" dt="2024-09-09T01:08:49.400" v="5"/>
          <ac:spMkLst>
            <pc:docMk/>
            <pc:sldMk cId="2311079327" sldId="915"/>
            <ac:spMk id="5" creationId="{2C4FD8BC-FD84-4792-9003-EE70E69AAC64}"/>
          </ac:spMkLst>
        </pc:spChg>
        <pc:spChg chg="mod">
          <ac:chgData name="김명호" userId="e0d603aa-548e-418b-a070-918475337925" providerId="ADAL" clId="{C7E21070-AC4E-40F2-A558-2C18FC65BD52}" dt="2024-09-09T01:09:01.882" v="8"/>
          <ac:spMkLst>
            <pc:docMk/>
            <pc:sldMk cId="2311079327" sldId="915"/>
            <ac:spMk id="6" creationId="{3B1A671F-4B50-48C5-BB40-6F7DC56BC18C}"/>
          </ac:spMkLst>
        </pc:spChg>
      </pc:sldChg>
      <pc:sldChg chg="del">
        <pc:chgData name="김명호" userId="e0d603aa-548e-418b-a070-918475337925" providerId="ADAL" clId="{C7E21070-AC4E-40F2-A558-2C18FC65BD52}" dt="2024-09-09T01:01:17.797" v="0" actId="47"/>
        <pc:sldMkLst>
          <pc:docMk/>
          <pc:sldMk cId="3999030725" sldId="1002"/>
        </pc:sldMkLst>
      </pc:sldChg>
    </pc:docChg>
  </pc:docChgLst>
  <pc:docChgLst>
    <pc:chgData name="인턴" userId="fe511475-37af-4df2-9265-8c8ca6edbf0a" providerId="ADAL" clId="{339F4660-D7BB-4270-80B1-DE9765F63AEB}"/>
    <pc:docChg chg="undo redo custSel addSld delSld modSld sldOrd addSection modSection">
      <pc:chgData name="인턴" userId="fe511475-37af-4df2-9265-8c8ca6edbf0a" providerId="ADAL" clId="{339F4660-D7BB-4270-80B1-DE9765F63AEB}" dt="2024-07-10T05:27:30.580" v="2175" actId="20577"/>
      <pc:docMkLst>
        <pc:docMk/>
      </pc:docMkLst>
      <pc:sldChg chg="addSp modSp mod">
        <pc:chgData name="인턴" userId="fe511475-37af-4df2-9265-8c8ca6edbf0a" providerId="ADAL" clId="{339F4660-D7BB-4270-80B1-DE9765F63AEB}" dt="2024-07-10T00:57:58.582" v="203" actId="1076"/>
        <pc:sldMkLst>
          <pc:docMk/>
          <pc:sldMk cId="438729540" sldId="390"/>
        </pc:sldMkLst>
        <pc:spChg chg="mod">
          <ac:chgData name="인턴" userId="fe511475-37af-4df2-9265-8c8ca6edbf0a" providerId="ADAL" clId="{339F4660-D7BB-4270-80B1-DE9765F63AEB}" dt="2024-07-07T23:49:41.280" v="12" actId="20577"/>
          <ac:spMkLst>
            <pc:docMk/>
            <pc:sldMk cId="438729540" sldId="390"/>
            <ac:spMk id="3" creationId="{B18D98F3-8773-4221-BE3B-E1C58A8C4DD6}"/>
          </ac:spMkLst>
        </pc:spChg>
        <pc:spChg chg="mod">
          <ac:chgData name="인턴" userId="fe511475-37af-4df2-9265-8c8ca6edbf0a" providerId="ADAL" clId="{339F4660-D7BB-4270-80B1-DE9765F63AEB}" dt="2024-07-07T23:49:32.435" v="3"/>
          <ac:spMkLst>
            <pc:docMk/>
            <pc:sldMk cId="438729540" sldId="390"/>
            <ac:spMk id="4" creationId="{7BF1FD48-EA2C-4D9E-811C-AD91C9486F50}"/>
          </ac:spMkLst>
        </pc:spChg>
        <pc:spChg chg="mod">
          <ac:chgData name="인턴" userId="fe511475-37af-4df2-9265-8c8ca6edbf0a" providerId="ADAL" clId="{339F4660-D7BB-4270-80B1-DE9765F63AEB}" dt="2024-07-10T00:57:53.661" v="202" actId="20577"/>
          <ac:spMkLst>
            <pc:docMk/>
            <pc:sldMk cId="438729540" sldId="390"/>
            <ac:spMk id="7" creationId="{0C81DD60-D84B-4D3C-8F3E-7D0E22E11300}"/>
          </ac:spMkLst>
        </pc:spChg>
        <pc:grpChg chg="mod">
          <ac:chgData name="인턴" userId="fe511475-37af-4df2-9265-8c8ca6edbf0a" providerId="ADAL" clId="{339F4660-D7BB-4270-80B1-DE9765F63AEB}" dt="2024-07-10T00:57:58.582" v="203" actId="1076"/>
          <ac:grpSpMkLst>
            <pc:docMk/>
            <pc:sldMk cId="438729540" sldId="390"/>
            <ac:grpSpMk id="12" creationId="{0D0B6B4F-0C4B-A63B-D36A-F0C1785D52AD}"/>
          </ac:grpSpMkLst>
        </pc:grpChg>
        <pc:grpChg chg="mod">
          <ac:chgData name="인턴" userId="fe511475-37af-4df2-9265-8c8ca6edbf0a" providerId="ADAL" clId="{339F4660-D7BB-4270-80B1-DE9765F63AEB}" dt="2024-07-10T00:57:58.582" v="203" actId="1076"/>
          <ac:grpSpMkLst>
            <pc:docMk/>
            <pc:sldMk cId="438729540" sldId="390"/>
            <ac:grpSpMk id="15" creationId="{F92256EB-8F05-7C0F-D39C-3508F172F1D5}"/>
          </ac:grpSpMkLst>
        </pc:grpChg>
        <pc:picChg chg="add mod">
          <ac:chgData name="인턴" userId="fe511475-37af-4df2-9265-8c8ca6edbf0a" providerId="ADAL" clId="{339F4660-D7BB-4270-80B1-DE9765F63AEB}" dt="2024-07-07T23:51:18.212" v="16" actId="1076"/>
          <ac:picMkLst>
            <pc:docMk/>
            <pc:sldMk cId="438729540" sldId="390"/>
            <ac:picMk id="14" creationId="{33BF0BD6-662E-E37B-105B-7E95DEA623AB}"/>
          </ac:picMkLst>
        </pc:picChg>
        <pc:picChg chg="add mod">
          <ac:chgData name="인턴" userId="fe511475-37af-4df2-9265-8c8ca6edbf0a" providerId="ADAL" clId="{339F4660-D7BB-4270-80B1-DE9765F63AEB}" dt="2024-07-07T23:51:32.967" v="17"/>
          <ac:picMkLst>
            <pc:docMk/>
            <pc:sldMk cId="438729540" sldId="390"/>
            <ac:picMk id="16" creationId="{5015694E-FED6-53AF-BFBE-CC6C89662F66}"/>
          </ac:picMkLst>
        </pc:picChg>
      </pc:sldChg>
      <pc:sldChg chg="addSp modSp add del mod">
        <pc:chgData name="인턴" userId="fe511475-37af-4df2-9265-8c8ca6edbf0a" providerId="ADAL" clId="{339F4660-D7BB-4270-80B1-DE9765F63AEB}" dt="2024-07-10T00:54:09.506" v="185" actId="47"/>
        <pc:sldMkLst>
          <pc:docMk/>
          <pc:sldMk cId="1976171602" sldId="886"/>
        </pc:sldMkLst>
        <pc:spChg chg="mod">
          <ac:chgData name="인턴" userId="fe511475-37af-4df2-9265-8c8ca6edbf0a" providerId="ADAL" clId="{339F4660-D7BB-4270-80B1-DE9765F63AEB}" dt="2024-07-08T00:26:32.911" v="176" actId="20577"/>
          <ac:spMkLst>
            <pc:docMk/>
            <pc:sldMk cId="1976171602" sldId="886"/>
            <ac:spMk id="7" creationId="{0C81DD60-D84B-4D3C-8F3E-7D0E22E11300}"/>
          </ac:spMkLst>
        </pc:spChg>
        <pc:picChg chg="add mod">
          <ac:chgData name="인턴" userId="fe511475-37af-4df2-9265-8c8ca6edbf0a" providerId="ADAL" clId="{339F4660-D7BB-4270-80B1-DE9765F63AEB}" dt="2024-07-08T00:27:13.704" v="177" actId="1076"/>
          <ac:picMkLst>
            <pc:docMk/>
            <pc:sldMk cId="1976171602" sldId="886"/>
            <ac:picMk id="14" creationId="{3B404B61-5E50-223C-97DF-314C33F6D843}"/>
          </ac:picMkLst>
        </pc:picChg>
        <pc:picChg chg="add mod">
          <ac:chgData name="인턴" userId="fe511475-37af-4df2-9265-8c8ca6edbf0a" providerId="ADAL" clId="{339F4660-D7BB-4270-80B1-DE9765F63AEB}" dt="2024-07-08T00:27:16.188" v="180" actId="1076"/>
          <ac:picMkLst>
            <pc:docMk/>
            <pc:sldMk cId="1976171602" sldId="886"/>
            <ac:picMk id="17" creationId="{1CBF59AE-0183-7378-FDD1-7A0F5EF37E0D}"/>
          </ac:picMkLst>
        </pc:picChg>
      </pc:sldChg>
      <pc:sldChg chg="addSp delSp modSp add del mod ord">
        <pc:chgData name="인턴" userId="fe511475-37af-4df2-9265-8c8ca6edbf0a" providerId="ADAL" clId="{339F4660-D7BB-4270-80B1-DE9765F63AEB}" dt="2024-07-10T01:06:01.476" v="436" actId="47"/>
        <pc:sldMkLst>
          <pc:docMk/>
          <pc:sldMk cId="1543191728" sldId="887"/>
        </pc:sldMkLst>
        <pc:spChg chg="mod">
          <ac:chgData name="인턴" userId="fe511475-37af-4df2-9265-8c8ca6edbf0a" providerId="ADAL" clId="{339F4660-D7BB-4270-80B1-DE9765F63AEB}" dt="2024-07-08T00:25:15.280" v="160" actId="20577"/>
          <ac:spMkLst>
            <pc:docMk/>
            <pc:sldMk cId="1543191728" sldId="887"/>
            <ac:spMk id="7" creationId="{0C81DD60-D84B-4D3C-8F3E-7D0E22E11300}"/>
          </ac:spMkLst>
        </pc:spChg>
        <pc:picChg chg="add del mod">
          <ac:chgData name="인턴" userId="fe511475-37af-4df2-9265-8c8ca6edbf0a" providerId="ADAL" clId="{339F4660-D7BB-4270-80B1-DE9765F63AEB}" dt="2024-07-10T01:01:31.744" v="340" actId="21"/>
          <ac:picMkLst>
            <pc:docMk/>
            <pc:sldMk cId="1543191728" sldId="887"/>
            <ac:picMk id="14" creationId="{421BFAB5-2883-C3E5-A0B0-8CFCBF79EFB3}"/>
          </ac:picMkLst>
        </pc:picChg>
      </pc:sldChg>
      <pc:sldChg chg="addSp delSp modSp add mod">
        <pc:chgData name="인턴" userId="fe511475-37af-4df2-9265-8c8ca6edbf0a" providerId="ADAL" clId="{339F4660-D7BB-4270-80B1-DE9765F63AEB}" dt="2024-07-10T03:58:15.880" v="1149" actId="20577"/>
        <pc:sldMkLst>
          <pc:docMk/>
          <pc:sldMk cId="1588033579" sldId="888"/>
        </pc:sldMkLst>
        <pc:spChg chg="mod">
          <ac:chgData name="인턴" userId="fe511475-37af-4df2-9265-8c8ca6edbf0a" providerId="ADAL" clId="{339F4660-D7BB-4270-80B1-DE9765F63AEB}" dt="2024-07-10T01:09:05.046" v="471" actId="20577"/>
          <ac:spMkLst>
            <pc:docMk/>
            <pc:sldMk cId="1588033579" sldId="888"/>
            <ac:spMk id="3" creationId="{B18D98F3-8773-4221-BE3B-E1C58A8C4DD6}"/>
          </ac:spMkLst>
        </pc:spChg>
        <pc:spChg chg="mod">
          <ac:chgData name="인턴" userId="fe511475-37af-4df2-9265-8c8ca6edbf0a" providerId="ADAL" clId="{339F4660-D7BB-4270-80B1-DE9765F63AEB}" dt="2024-07-10T01:14:58.180" v="543" actId="20577"/>
          <ac:spMkLst>
            <pc:docMk/>
            <pc:sldMk cId="1588033579" sldId="888"/>
            <ac:spMk id="4" creationId="{7BF1FD48-EA2C-4D9E-811C-AD91C9486F50}"/>
          </ac:spMkLst>
        </pc:spChg>
        <pc:spChg chg="mod">
          <ac:chgData name="인턴" userId="fe511475-37af-4df2-9265-8c8ca6edbf0a" providerId="ADAL" clId="{339F4660-D7BB-4270-80B1-DE9765F63AEB}" dt="2024-07-10T01:09:23.230" v="473"/>
          <ac:spMkLst>
            <pc:docMk/>
            <pc:sldMk cId="1588033579" sldId="888"/>
            <ac:spMk id="5" creationId="{2C4FD8BC-FD84-4792-9003-EE70E69AAC64}"/>
          </ac:spMkLst>
        </pc:spChg>
        <pc:spChg chg="mod">
          <ac:chgData name="인턴" userId="fe511475-37af-4df2-9265-8c8ca6edbf0a" providerId="ADAL" clId="{339F4660-D7BB-4270-80B1-DE9765F63AEB}" dt="2024-07-10T01:09:27.486" v="474"/>
          <ac:spMkLst>
            <pc:docMk/>
            <pc:sldMk cId="1588033579" sldId="888"/>
            <ac:spMk id="6" creationId="{3B1A671F-4B50-48C5-BB40-6F7DC56BC18C}"/>
          </ac:spMkLst>
        </pc:spChg>
        <pc:spChg chg="mod">
          <ac:chgData name="인턴" userId="fe511475-37af-4df2-9265-8c8ca6edbf0a" providerId="ADAL" clId="{339F4660-D7BB-4270-80B1-DE9765F63AEB}" dt="2024-07-10T01:09:38.013" v="479" actId="6549"/>
          <ac:spMkLst>
            <pc:docMk/>
            <pc:sldMk cId="1588033579" sldId="888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1:10:33.779" v="489" actId="20577"/>
          <ac:spMkLst>
            <pc:docMk/>
            <pc:sldMk cId="1588033579" sldId="888"/>
            <ac:spMk id="10" creationId="{79C0A4CA-5D14-4398-ABB2-949EDA8F0540}"/>
          </ac:spMkLst>
        </pc:spChg>
        <pc:spChg chg="mod">
          <ac:chgData name="인턴" userId="fe511475-37af-4df2-9265-8c8ca6edbf0a" providerId="ADAL" clId="{339F4660-D7BB-4270-80B1-DE9765F63AEB}" dt="2024-07-10T03:58:15.880" v="1149" actId="20577"/>
          <ac:spMkLst>
            <pc:docMk/>
            <pc:sldMk cId="1588033579" sldId="888"/>
            <ac:spMk id="11" creationId="{63326F73-BBCD-4955-8B15-F6D9CEAD1B35}"/>
          </ac:spMkLst>
        </pc:spChg>
        <pc:spChg chg="add del">
          <ac:chgData name="인턴" userId="fe511475-37af-4df2-9265-8c8ca6edbf0a" providerId="ADAL" clId="{339F4660-D7BB-4270-80B1-DE9765F63AEB}" dt="2024-07-10T01:09:52.399" v="481" actId="22"/>
          <ac:spMkLst>
            <pc:docMk/>
            <pc:sldMk cId="1588033579" sldId="888"/>
            <ac:spMk id="17" creationId="{5F002B82-9466-F22B-592A-3673BBB5EA31}"/>
          </ac:spMkLst>
        </pc:spChg>
        <pc:spChg chg="add mod">
          <ac:chgData name="인턴" userId="fe511475-37af-4df2-9265-8c8ca6edbf0a" providerId="ADAL" clId="{339F4660-D7BB-4270-80B1-DE9765F63AEB}" dt="2024-07-10T01:16:30.078" v="563"/>
          <ac:spMkLst>
            <pc:docMk/>
            <pc:sldMk cId="1588033579" sldId="888"/>
            <ac:spMk id="20" creationId="{2EC85B7E-6B76-0356-5B4D-97480CC1FA31}"/>
          </ac:spMkLst>
        </pc:spChg>
        <pc:grpChg chg="mod">
          <ac:chgData name="인턴" userId="fe511475-37af-4df2-9265-8c8ca6edbf0a" providerId="ADAL" clId="{339F4660-D7BB-4270-80B1-DE9765F63AEB}" dt="2024-07-10T03:57:39.577" v="1141" actId="1076"/>
          <ac:grpSpMkLst>
            <pc:docMk/>
            <pc:sldMk cId="1588033579" sldId="888"/>
            <ac:grpSpMk id="12" creationId="{0D0B6B4F-0C4B-A63B-D36A-F0C1785D52AD}"/>
          </ac:grpSpMkLst>
        </pc:grpChg>
        <pc:grpChg chg="del mod">
          <ac:chgData name="인턴" userId="fe511475-37af-4df2-9265-8c8ca6edbf0a" providerId="ADAL" clId="{339F4660-D7BB-4270-80B1-DE9765F63AEB}" dt="2024-07-10T01:12:10.898" v="521" actId="478"/>
          <ac:grpSpMkLst>
            <pc:docMk/>
            <pc:sldMk cId="1588033579" sldId="888"/>
            <ac:grpSpMk id="15" creationId="{F92256EB-8F05-7C0F-D39C-3508F172F1D5}"/>
          </ac:grpSpMkLst>
        </pc:grpChg>
        <pc:picChg chg="add mod">
          <ac:chgData name="인턴" userId="fe511475-37af-4df2-9265-8c8ca6edbf0a" providerId="ADAL" clId="{339F4660-D7BB-4270-80B1-DE9765F63AEB}" dt="2024-07-10T01:08:30.415" v="461" actId="1076"/>
          <ac:picMkLst>
            <pc:docMk/>
            <pc:sldMk cId="1588033579" sldId="888"/>
            <ac:picMk id="14" creationId="{7C273EB1-44BB-EABF-8636-793FBD40DBAB}"/>
          </ac:picMkLst>
        </pc:picChg>
        <pc:picChg chg="add del">
          <ac:chgData name="인턴" userId="fe511475-37af-4df2-9265-8c8ca6edbf0a" providerId="ADAL" clId="{339F4660-D7BB-4270-80B1-DE9765F63AEB}" dt="2024-07-10T01:16:12.482" v="560" actId="21"/>
          <ac:picMkLst>
            <pc:docMk/>
            <pc:sldMk cId="1588033579" sldId="888"/>
            <ac:picMk id="19" creationId="{85BD84AA-841D-0F03-E16F-02E8805ADB45}"/>
          </ac:picMkLst>
        </pc:picChg>
      </pc:sldChg>
      <pc:sldChg chg="addSp delSp modSp add mod">
        <pc:chgData name="인턴" userId="fe511475-37af-4df2-9265-8c8ca6edbf0a" providerId="ADAL" clId="{339F4660-D7BB-4270-80B1-DE9765F63AEB}" dt="2024-07-10T01:00:26.143" v="332"/>
        <pc:sldMkLst>
          <pc:docMk/>
          <pc:sldMk cId="1587412095" sldId="889"/>
        </pc:sldMkLst>
        <pc:spChg chg="mod">
          <ac:chgData name="인턴" userId="fe511475-37af-4df2-9265-8c8ca6edbf0a" providerId="ADAL" clId="{339F4660-D7BB-4270-80B1-DE9765F63AEB}" dt="2024-07-10T00:58:16.950" v="204"/>
          <ac:spMkLst>
            <pc:docMk/>
            <pc:sldMk cId="1587412095" sldId="889"/>
            <ac:spMk id="5" creationId="{2C4FD8BC-FD84-4792-9003-EE70E69AAC64}"/>
          </ac:spMkLst>
        </pc:spChg>
        <pc:spChg chg="mod">
          <ac:chgData name="인턴" userId="fe511475-37af-4df2-9265-8c8ca6edbf0a" providerId="ADAL" clId="{339F4660-D7BB-4270-80B1-DE9765F63AEB}" dt="2024-07-10T00:58:21.866" v="205"/>
          <ac:spMkLst>
            <pc:docMk/>
            <pc:sldMk cId="1587412095" sldId="889"/>
            <ac:spMk id="6" creationId="{3B1A671F-4B50-48C5-BB40-6F7DC56BC18C}"/>
          </ac:spMkLst>
        </pc:spChg>
        <pc:spChg chg="mod">
          <ac:chgData name="인턴" userId="fe511475-37af-4df2-9265-8c8ca6edbf0a" providerId="ADAL" clId="{339F4660-D7BB-4270-80B1-DE9765F63AEB}" dt="2024-07-10T01:00:26.143" v="332"/>
          <ac:spMkLst>
            <pc:docMk/>
            <pc:sldMk cId="1587412095" sldId="889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0:58:39.619" v="206"/>
          <ac:spMkLst>
            <pc:docMk/>
            <pc:sldMk cId="1587412095" sldId="889"/>
            <ac:spMk id="10" creationId="{79C0A4CA-5D14-4398-ABB2-949EDA8F0540}"/>
          </ac:spMkLst>
        </pc:spChg>
        <pc:spChg chg="mod">
          <ac:chgData name="인턴" userId="fe511475-37af-4df2-9265-8c8ca6edbf0a" providerId="ADAL" clId="{339F4660-D7BB-4270-80B1-DE9765F63AEB}" dt="2024-07-10T00:59:49.715" v="326" actId="20577"/>
          <ac:spMkLst>
            <pc:docMk/>
            <pc:sldMk cId="1587412095" sldId="889"/>
            <ac:spMk id="11" creationId="{63326F73-BBCD-4955-8B15-F6D9CEAD1B35}"/>
          </ac:spMkLst>
        </pc:spChg>
        <pc:grpChg chg="mod">
          <ac:chgData name="인턴" userId="fe511475-37af-4df2-9265-8c8ca6edbf0a" providerId="ADAL" clId="{339F4660-D7BB-4270-80B1-DE9765F63AEB}" dt="2024-07-10T00:59:19.638" v="211" actId="1076"/>
          <ac:grpSpMkLst>
            <pc:docMk/>
            <pc:sldMk cId="1587412095" sldId="889"/>
            <ac:grpSpMk id="12" creationId="{0D0B6B4F-0C4B-A63B-D36A-F0C1785D52AD}"/>
          </ac:grpSpMkLst>
        </pc:grpChg>
        <pc:grpChg chg="del">
          <ac:chgData name="인턴" userId="fe511475-37af-4df2-9265-8c8ca6edbf0a" providerId="ADAL" clId="{339F4660-D7BB-4270-80B1-DE9765F63AEB}" dt="2024-07-10T00:59:11.829" v="207" actId="478"/>
          <ac:grpSpMkLst>
            <pc:docMk/>
            <pc:sldMk cId="1587412095" sldId="889"/>
            <ac:grpSpMk id="15" creationId="{F92256EB-8F05-7C0F-D39C-3508F172F1D5}"/>
          </ac:grpSpMkLst>
        </pc:grpChg>
        <pc:picChg chg="del">
          <ac:chgData name="인턴" userId="fe511475-37af-4df2-9265-8c8ca6edbf0a" providerId="ADAL" clId="{339F4660-D7BB-4270-80B1-DE9765F63AEB}" dt="2024-07-10T01:00:02.233" v="329" actId="478"/>
          <ac:picMkLst>
            <pc:docMk/>
            <pc:sldMk cId="1587412095" sldId="889"/>
            <ac:picMk id="14" creationId="{33BF0BD6-662E-E37B-105B-7E95DEA623AB}"/>
          </ac:picMkLst>
        </pc:picChg>
        <pc:picChg chg="add del mod">
          <ac:chgData name="인턴" userId="fe511475-37af-4df2-9265-8c8ca6edbf0a" providerId="ADAL" clId="{339F4660-D7BB-4270-80B1-DE9765F63AEB}" dt="2024-07-10T01:00:02.685" v="330" actId="478"/>
          <ac:picMkLst>
            <pc:docMk/>
            <pc:sldMk cId="1587412095" sldId="889"/>
            <ac:picMk id="16" creationId="{E244B53C-B1D8-8D11-1F30-840B7248931F}"/>
          </ac:picMkLst>
        </pc:picChg>
        <pc:picChg chg="add mod">
          <ac:chgData name="인턴" userId="fe511475-37af-4df2-9265-8c8ca6edbf0a" providerId="ADAL" clId="{339F4660-D7BB-4270-80B1-DE9765F63AEB}" dt="2024-07-10T01:00:04.099" v="331" actId="1076"/>
          <ac:picMkLst>
            <pc:docMk/>
            <pc:sldMk cId="1587412095" sldId="889"/>
            <ac:picMk id="17" creationId="{648701F0-BA36-E9D7-AD83-C6E5EE4E595E}"/>
          </ac:picMkLst>
        </pc:picChg>
      </pc:sldChg>
      <pc:sldChg chg="addSp delSp modSp add del mod">
        <pc:chgData name="인턴" userId="fe511475-37af-4df2-9265-8c8ca6edbf0a" providerId="ADAL" clId="{339F4660-D7BB-4270-80B1-DE9765F63AEB}" dt="2024-07-10T03:45:54.428" v="1029" actId="47"/>
        <pc:sldMkLst>
          <pc:docMk/>
          <pc:sldMk cId="4115322556" sldId="890"/>
        </pc:sldMkLst>
        <pc:spChg chg="mod">
          <ac:chgData name="인턴" userId="fe511475-37af-4df2-9265-8c8ca6edbf0a" providerId="ADAL" clId="{339F4660-D7BB-4270-80B1-DE9765F63AEB}" dt="2024-07-10T01:02:35.081" v="346"/>
          <ac:spMkLst>
            <pc:docMk/>
            <pc:sldMk cId="4115322556" sldId="890"/>
            <ac:spMk id="5" creationId="{2C4FD8BC-FD84-4792-9003-EE70E69AAC64}"/>
          </ac:spMkLst>
        </pc:spChg>
        <pc:spChg chg="mod">
          <ac:chgData name="인턴" userId="fe511475-37af-4df2-9265-8c8ca6edbf0a" providerId="ADAL" clId="{339F4660-D7BB-4270-80B1-DE9765F63AEB}" dt="2024-07-10T01:02:39.571" v="347"/>
          <ac:spMkLst>
            <pc:docMk/>
            <pc:sldMk cId="4115322556" sldId="890"/>
            <ac:spMk id="6" creationId="{3B1A671F-4B50-48C5-BB40-6F7DC56BC18C}"/>
          </ac:spMkLst>
        </pc:spChg>
        <pc:spChg chg="mod">
          <ac:chgData name="인턴" userId="fe511475-37af-4df2-9265-8c8ca6edbf0a" providerId="ADAL" clId="{339F4660-D7BB-4270-80B1-DE9765F63AEB}" dt="2024-07-10T01:02:48.566" v="348"/>
          <ac:spMkLst>
            <pc:docMk/>
            <pc:sldMk cId="4115322556" sldId="890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1:01:43.075" v="344"/>
          <ac:spMkLst>
            <pc:docMk/>
            <pc:sldMk cId="4115322556" sldId="890"/>
            <ac:spMk id="10" creationId="{1468BFC0-5E04-AE98-56F8-FCFD42F00824}"/>
          </ac:spMkLst>
        </pc:spChg>
        <pc:spChg chg="mod">
          <ac:chgData name="인턴" userId="fe511475-37af-4df2-9265-8c8ca6edbf0a" providerId="ADAL" clId="{339F4660-D7BB-4270-80B1-DE9765F63AEB}" dt="2024-07-10T01:01:43.075" v="344"/>
          <ac:spMkLst>
            <pc:docMk/>
            <pc:sldMk cId="4115322556" sldId="890"/>
            <ac:spMk id="13" creationId="{A36D7B95-0CAA-36FD-E39C-9172AF823CE5}"/>
          </ac:spMkLst>
        </pc:spChg>
        <pc:spChg chg="mod">
          <ac:chgData name="인턴" userId="fe511475-37af-4df2-9265-8c8ca6edbf0a" providerId="ADAL" clId="{339F4660-D7BB-4270-80B1-DE9765F63AEB}" dt="2024-07-10T01:01:43.075" v="344"/>
          <ac:spMkLst>
            <pc:docMk/>
            <pc:sldMk cId="4115322556" sldId="890"/>
            <ac:spMk id="16" creationId="{5C1987D6-A337-56AC-5327-B012127128BE}"/>
          </ac:spMkLst>
        </pc:spChg>
        <pc:spChg chg="mod">
          <ac:chgData name="인턴" userId="fe511475-37af-4df2-9265-8c8ca6edbf0a" providerId="ADAL" clId="{339F4660-D7BB-4270-80B1-DE9765F63AEB}" dt="2024-07-10T01:01:43.075" v="344"/>
          <ac:spMkLst>
            <pc:docMk/>
            <pc:sldMk cId="4115322556" sldId="890"/>
            <ac:spMk id="18" creationId="{12DE8053-E69B-B5D1-A28E-1F3FEF854010}"/>
          </ac:spMkLst>
        </pc:spChg>
        <pc:spChg chg="add mod">
          <ac:chgData name="인턴" userId="fe511475-37af-4df2-9265-8c8ca6edbf0a" providerId="ADAL" clId="{339F4660-D7BB-4270-80B1-DE9765F63AEB}" dt="2024-07-10T01:03:32.907" v="361" actId="1038"/>
          <ac:spMkLst>
            <pc:docMk/>
            <pc:sldMk cId="4115322556" sldId="890"/>
            <ac:spMk id="19" creationId="{09E39C1A-E820-8296-C658-B3985C7AFC60}"/>
          </ac:spMkLst>
        </pc:spChg>
        <pc:spChg chg="add mod">
          <ac:chgData name="인턴" userId="fe511475-37af-4df2-9265-8c8ca6edbf0a" providerId="ADAL" clId="{339F4660-D7BB-4270-80B1-DE9765F63AEB}" dt="2024-07-10T01:05:35.132" v="424" actId="1076"/>
          <ac:spMkLst>
            <pc:docMk/>
            <pc:sldMk cId="4115322556" sldId="890"/>
            <ac:spMk id="20" creationId="{5627D8F6-4290-5564-DDA8-76C220E0C22F}"/>
          </ac:spMkLst>
        </pc:spChg>
        <pc:spChg chg="add mod">
          <ac:chgData name="인턴" userId="fe511475-37af-4df2-9265-8c8ca6edbf0a" providerId="ADAL" clId="{339F4660-D7BB-4270-80B1-DE9765F63AEB}" dt="2024-07-10T01:05:52.538" v="434" actId="1076"/>
          <ac:spMkLst>
            <pc:docMk/>
            <pc:sldMk cId="4115322556" sldId="890"/>
            <ac:spMk id="21" creationId="{219D5476-42E1-0F2C-43B9-43B64B4D1AEF}"/>
          </ac:spMkLst>
        </pc:spChg>
        <pc:spChg chg="add del mod">
          <ac:chgData name="인턴" userId="fe511475-37af-4df2-9265-8c8ca6edbf0a" providerId="ADAL" clId="{339F4660-D7BB-4270-80B1-DE9765F63AEB}" dt="2024-07-10T01:05:31.219" v="423" actId="1076"/>
          <ac:spMkLst>
            <pc:docMk/>
            <pc:sldMk cId="4115322556" sldId="890"/>
            <ac:spMk id="22" creationId="{5230C8FD-0667-3860-6E9F-1EE9293B7CB2}"/>
          </ac:spMkLst>
        </pc:spChg>
        <pc:spChg chg="add del mod">
          <ac:chgData name="인턴" userId="fe511475-37af-4df2-9265-8c8ca6edbf0a" providerId="ADAL" clId="{339F4660-D7BB-4270-80B1-DE9765F63AEB}" dt="2024-07-10T01:05:28.941" v="422" actId="478"/>
          <ac:spMkLst>
            <pc:docMk/>
            <pc:sldMk cId="4115322556" sldId="890"/>
            <ac:spMk id="23" creationId="{15753189-576A-5AC2-788C-F028EC948428}"/>
          </ac:spMkLst>
        </pc:spChg>
        <pc:spChg chg="add mod">
          <ac:chgData name="인턴" userId="fe511475-37af-4df2-9265-8c8ca6edbf0a" providerId="ADAL" clId="{339F4660-D7BB-4270-80B1-DE9765F63AEB}" dt="2024-07-10T01:03:39.147" v="362" actId="571"/>
          <ac:spMkLst>
            <pc:docMk/>
            <pc:sldMk cId="4115322556" sldId="890"/>
            <ac:spMk id="24" creationId="{30201EB7-F1B3-6971-3B27-5A1796615100}"/>
          </ac:spMkLst>
        </pc:spChg>
        <pc:spChg chg="add mod">
          <ac:chgData name="인턴" userId="fe511475-37af-4df2-9265-8c8ca6edbf0a" providerId="ADAL" clId="{339F4660-D7BB-4270-80B1-DE9765F63AEB}" dt="2024-07-10T01:05:48.305" v="433" actId="14100"/>
          <ac:spMkLst>
            <pc:docMk/>
            <pc:sldMk cId="4115322556" sldId="890"/>
            <ac:spMk id="25" creationId="{630EFA32-7830-3FD5-65C8-731810DFF551}"/>
          </ac:spMkLst>
        </pc:spChg>
        <pc:spChg chg="add del mod">
          <ac:chgData name="인턴" userId="fe511475-37af-4df2-9265-8c8ca6edbf0a" providerId="ADAL" clId="{339F4660-D7BB-4270-80B1-DE9765F63AEB}" dt="2024-07-10T01:05:37.556" v="425" actId="478"/>
          <ac:spMkLst>
            <pc:docMk/>
            <pc:sldMk cId="4115322556" sldId="890"/>
            <ac:spMk id="26" creationId="{9A6FEDBA-3BD2-EDA3-721C-97B3A20DACF2}"/>
          </ac:spMkLst>
        </pc:spChg>
        <pc:spChg chg="add del mod">
          <ac:chgData name="인턴" userId="fe511475-37af-4df2-9265-8c8ca6edbf0a" providerId="ADAL" clId="{339F4660-D7BB-4270-80B1-DE9765F63AEB}" dt="2024-07-10T01:05:37.556" v="425" actId="478"/>
          <ac:spMkLst>
            <pc:docMk/>
            <pc:sldMk cId="4115322556" sldId="890"/>
            <ac:spMk id="27" creationId="{63FAEB99-B1DA-8651-8B58-E52AE3BABB77}"/>
          </ac:spMkLst>
        </pc:spChg>
        <pc:spChg chg="add del mod">
          <ac:chgData name="인턴" userId="fe511475-37af-4df2-9265-8c8ca6edbf0a" providerId="ADAL" clId="{339F4660-D7BB-4270-80B1-DE9765F63AEB}" dt="2024-07-10T01:05:37.556" v="425" actId="478"/>
          <ac:spMkLst>
            <pc:docMk/>
            <pc:sldMk cId="4115322556" sldId="890"/>
            <ac:spMk id="28" creationId="{4D27E524-023E-6E90-A298-0E397A4FEFFD}"/>
          </ac:spMkLst>
        </pc:spChg>
        <pc:spChg chg="add del mod">
          <ac:chgData name="인턴" userId="fe511475-37af-4df2-9265-8c8ca6edbf0a" providerId="ADAL" clId="{339F4660-D7BB-4270-80B1-DE9765F63AEB}" dt="2024-07-10T01:05:26.554" v="421" actId="478"/>
          <ac:spMkLst>
            <pc:docMk/>
            <pc:sldMk cId="4115322556" sldId="890"/>
            <ac:spMk id="29" creationId="{0B57D5D1-0FA7-7420-0EE2-A0533785DEEC}"/>
          </ac:spMkLst>
        </pc:spChg>
        <pc:spChg chg="add del mod">
          <ac:chgData name="인턴" userId="fe511475-37af-4df2-9265-8c8ca6edbf0a" providerId="ADAL" clId="{339F4660-D7BB-4270-80B1-DE9765F63AEB}" dt="2024-07-10T01:05:25.855" v="420" actId="478"/>
          <ac:spMkLst>
            <pc:docMk/>
            <pc:sldMk cId="4115322556" sldId="890"/>
            <ac:spMk id="30" creationId="{389FD0BE-F7FA-668D-2DDF-33E4A83189DC}"/>
          </ac:spMkLst>
        </pc:spChg>
        <pc:grpChg chg="add del mod">
          <ac:chgData name="인턴" userId="fe511475-37af-4df2-9265-8c8ca6edbf0a" providerId="ADAL" clId="{339F4660-D7BB-4270-80B1-DE9765F63AEB}" dt="2024-07-10T01:05:57.092" v="435" actId="478"/>
          <ac:grpSpMkLst>
            <pc:docMk/>
            <pc:sldMk cId="4115322556" sldId="890"/>
            <ac:grpSpMk id="8" creationId="{8924DA23-E73F-ED7C-5492-98F5F97919A4}"/>
          </ac:grpSpMkLst>
        </pc:grpChg>
        <pc:grpChg chg="del">
          <ac:chgData name="인턴" userId="fe511475-37af-4df2-9265-8c8ca6edbf0a" providerId="ADAL" clId="{339F4660-D7BB-4270-80B1-DE9765F63AEB}" dt="2024-07-10T01:01:42.835" v="343" actId="478"/>
          <ac:grpSpMkLst>
            <pc:docMk/>
            <pc:sldMk cId="4115322556" sldId="890"/>
            <ac:grpSpMk id="12" creationId="{0D0B6B4F-0C4B-A63B-D36A-F0C1785D52AD}"/>
          </ac:grpSpMkLst>
        </pc:grpChg>
        <pc:grpChg chg="add del mod">
          <ac:chgData name="인턴" userId="fe511475-37af-4df2-9265-8c8ca6edbf0a" providerId="ADAL" clId="{339F4660-D7BB-4270-80B1-DE9765F63AEB}" dt="2024-07-10T01:05:57.092" v="435" actId="478"/>
          <ac:grpSpMkLst>
            <pc:docMk/>
            <pc:sldMk cId="4115322556" sldId="890"/>
            <ac:grpSpMk id="15" creationId="{6CB8F655-D059-FA20-11A9-1D2930C1298C}"/>
          </ac:grpSpMkLst>
        </pc:grpChg>
        <pc:picChg chg="add mod">
          <ac:chgData name="인턴" userId="fe511475-37af-4df2-9265-8c8ca6edbf0a" providerId="ADAL" clId="{339F4660-D7BB-4270-80B1-DE9765F63AEB}" dt="2024-07-10T01:01:37.366" v="342"/>
          <ac:picMkLst>
            <pc:docMk/>
            <pc:sldMk cId="4115322556" sldId="890"/>
            <ac:picMk id="14" creationId="{421BFAB5-2883-C3E5-A0B0-8CFCBF79EFB3}"/>
          </ac:picMkLst>
        </pc:picChg>
        <pc:picChg chg="del">
          <ac:chgData name="인턴" userId="fe511475-37af-4df2-9265-8c8ca6edbf0a" providerId="ADAL" clId="{339F4660-D7BB-4270-80B1-DE9765F63AEB}" dt="2024-07-10T01:01:37.226" v="341" actId="478"/>
          <ac:picMkLst>
            <pc:docMk/>
            <pc:sldMk cId="4115322556" sldId="890"/>
            <ac:picMk id="17" creationId="{648701F0-BA36-E9D7-AD83-C6E5EE4E595E}"/>
          </ac:picMkLst>
        </pc:picChg>
      </pc:sldChg>
      <pc:sldChg chg="add ord">
        <pc:chgData name="인턴" userId="fe511475-37af-4df2-9265-8c8ca6edbf0a" providerId="ADAL" clId="{339F4660-D7BB-4270-80B1-DE9765F63AEB}" dt="2024-07-10T01:06:12.183" v="440" actId="20578"/>
        <pc:sldMkLst>
          <pc:docMk/>
          <pc:sldMk cId="2959940089" sldId="891"/>
        </pc:sldMkLst>
      </pc:sldChg>
      <pc:sldChg chg="addSp delSp modSp add mod modShow">
        <pc:chgData name="인턴" userId="fe511475-37af-4df2-9265-8c8ca6edbf0a" providerId="ADAL" clId="{339F4660-D7BB-4270-80B1-DE9765F63AEB}" dt="2024-07-10T03:48:26.679" v="1041" actId="729"/>
        <pc:sldMkLst>
          <pc:docMk/>
          <pc:sldMk cId="3081275105" sldId="892"/>
        </pc:sldMkLst>
        <pc:spChg chg="mod">
          <ac:chgData name="인턴" userId="fe511475-37af-4df2-9265-8c8ca6edbf0a" providerId="ADAL" clId="{339F4660-D7BB-4270-80B1-DE9765F63AEB}" dt="2024-07-10T01:14:51.829" v="542" actId="20577"/>
          <ac:spMkLst>
            <pc:docMk/>
            <pc:sldMk cId="3081275105" sldId="892"/>
            <ac:spMk id="3" creationId="{B18D98F3-8773-4221-BE3B-E1C58A8C4DD6}"/>
          </ac:spMkLst>
        </pc:spChg>
        <pc:spChg chg="mod">
          <ac:chgData name="인턴" userId="fe511475-37af-4df2-9265-8c8ca6edbf0a" providerId="ADAL" clId="{339F4660-D7BB-4270-80B1-DE9765F63AEB}" dt="2024-07-10T01:15:03.750" v="544"/>
          <ac:spMkLst>
            <pc:docMk/>
            <pc:sldMk cId="3081275105" sldId="892"/>
            <ac:spMk id="4" creationId="{7BF1FD48-EA2C-4D9E-811C-AD91C9486F50}"/>
          </ac:spMkLst>
        </pc:spChg>
        <pc:spChg chg="mod">
          <ac:chgData name="인턴" userId="fe511475-37af-4df2-9265-8c8ca6edbf0a" providerId="ADAL" clId="{339F4660-D7BB-4270-80B1-DE9765F63AEB}" dt="2024-07-10T01:18:36.480" v="623"/>
          <ac:spMkLst>
            <pc:docMk/>
            <pc:sldMk cId="3081275105" sldId="892"/>
            <ac:spMk id="5" creationId="{2C4FD8BC-FD84-4792-9003-EE70E69AAC64}"/>
          </ac:spMkLst>
        </pc:spChg>
        <pc:spChg chg="mod">
          <ac:chgData name="인턴" userId="fe511475-37af-4df2-9265-8c8ca6edbf0a" providerId="ADAL" clId="{339F4660-D7BB-4270-80B1-DE9765F63AEB}" dt="2024-07-10T01:18:40.942" v="624"/>
          <ac:spMkLst>
            <pc:docMk/>
            <pc:sldMk cId="3081275105" sldId="892"/>
            <ac:spMk id="6" creationId="{3B1A671F-4B50-48C5-BB40-6F7DC56BC18C}"/>
          </ac:spMkLst>
        </pc:spChg>
        <pc:spChg chg="mod">
          <ac:chgData name="인턴" userId="fe511475-37af-4df2-9265-8c8ca6edbf0a" providerId="ADAL" clId="{339F4660-D7BB-4270-80B1-DE9765F63AEB}" dt="2024-07-10T01:18:53.346" v="629" actId="20577"/>
          <ac:spMkLst>
            <pc:docMk/>
            <pc:sldMk cId="3081275105" sldId="892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1:15:19.901" v="546"/>
          <ac:spMkLst>
            <pc:docMk/>
            <pc:sldMk cId="3081275105" sldId="892"/>
            <ac:spMk id="10" creationId="{A11F545A-E76C-3A4C-802B-F42AD98D7A64}"/>
          </ac:spMkLst>
        </pc:spChg>
        <pc:spChg chg="mod">
          <ac:chgData name="인턴" userId="fe511475-37af-4df2-9265-8c8ca6edbf0a" providerId="ADAL" clId="{339F4660-D7BB-4270-80B1-DE9765F63AEB}" dt="2024-07-10T01:22:11.752" v="667" actId="20577"/>
          <ac:spMkLst>
            <pc:docMk/>
            <pc:sldMk cId="3081275105" sldId="892"/>
            <ac:spMk id="11" creationId="{63326F73-BBCD-4955-8B15-F6D9CEAD1B35}"/>
          </ac:spMkLst>
        </pc:spChg>
        <pc:spChg chg="mod">
          <ac:chgData name="인턴" userId="fe511475-37af-4df2-9265-8c8ca6edbf0a" providerId="ADAL" clId="{339F4660-D7BB-4270-80B1-DE9765F63AEB}" dt="2024-07-10T01:17:46.774" v="586" actId="20577"/>
          <ac:spMkLst>
            <pc:docMk/>
            <pc:sldMk cId="3081275105" sldId="892"/>
            <ac:spMk id="13" creationId="{8D01FFC6-26D6-56F3-FCDC-D6EE30A18121}"/>
          </ac:spMkLst>
        </pc:spChg>
        <pc:spChg chg="add mod">
          <ac:chgData name="인턴" userId="fe511475-37af-4df2-9265-8c8ca6edbf0a" providerId="ADAL" clId="{339F4660-D7BB-4270-80B1-DE9765F63AEB}" dt="2024-07-10T01:20:35.200" v="634" actId="1076"/>
          <ac:spMkLst>
            <pc:docMk/>
            <pc:sldMk cId="3081275105" sldId="892"/>
            <ac:spMk id="16" creationId="{18CD598E-003B-CF1D-98EC-D7ED05430E5E}"/>
          </ac:spMkLst>
        </pc:spChg>
        <pc:spChg chg="add del mod">
          <ac:chgData name="인턴" userId="fe511475-37af-4df2-9265-8c8ca6edbf0a" providerId="ADAL" clId="{339F4660-D7BB-4270-80B1-DE9765F63AEB}" dt="2024-07-10T03:48:21.790" v="1040" actId="478"/>
          <ac:spMkLst>
            <pc:docMk/>
            <pc:sldMk cId="3081275105" sldId="892"/>
            <ac:spMk id="20" creationId="{00C994E0-35D4-0CB1-0E10-90EB2B8C1F61}"/>
          </ac:spMkLst>
        </pc:spChg>
        <pc:grpChg chg="add del mod">
          <ac:chgData name="인턴" userId="fe511475-37af-4df2-9265-8c8ca6edbf0a" providerId="ADAL" clId="{339F4660-D7BB-4270-80B1-DE9765F63AEB}" dt="2024-07-10T01:18:18.431" v="622" actId="478"/>
          <ac:grpSpMkLst>
            <pc:docMk/>
            <pc:sldMk cId="3081275105" sldId="892"/>
            <ac:grpSpMk id="8" creationId="{A41AD608-25AA-E409-7522-82C8532F8751}"/>
          </ac:grpSpMkLst>
        </pc:grpChg>
        <pc:grpChg chg="mod">
          <ac:chgData name="인턴" userId="fe511475-37af-4df2-9265-8c8ca6edbf0a" providerId="ADAL" clId="{339F4660-D7BB-4270-80B1-DE9765F63AEB}" dt="2024-07-10T01:18:59.039" v="631" actId="1076"/>
          <ac:grpSpMkLst>
            <pc:docMk/>
            <pc:sldMk cId="3081275105" sldId="892"/>
            <ac:grpSpMk id="12" creationId="{0D0B6B4F-0C4B-A63B-D36A-F0C1785D52AD}"/>
          </ac:grpSpMkLst>
        </pc:grpChg>
        <pc:picChg chg="del">
          <ac:chgData name="인턴" userId="fe511475-37af-4df2-9265-8c8ca6edbf0a" providerId="ADAL" clId="{339F4660-D7BB-4270-80B1-DE9765F63AEB}" dt="2024-07-10T01:16:10.800" v="559" actId="478"/>
          <ac:picMkLst>
            <pc:docMk/>
            <pc:sldMk cId="3081275105" sldId="892"/>
            <ac:picMk id="14" creationId="{7C273EB1-44BB-EABF-8636-793FBD40DBAB}"/>
          </ac:picMkLst>
        </pc:picChg>
        <pc:picChg chg="add mod">
          <ac:chgData name="인턴" userId="fe511475-37af-4df2-9265-8c8ca6edbf0a" providerId="ADAL" clId="{339F4660-D7BB-4270-80B1-DE9765F63AEB}" dt="2024-07-10T01:20:35.200" v="634" actId="1076"/>
          <ac:picMkLst>
            <pc:docMk/>
            <pc:sldMk cId="3081275105" sldId="892"/>
            <ac:picMk id="15" creationId="{85BD84AA-841D-0F03-E16F-02E8805ADB45}"/>
          </ac:picMkLst>
        </pc:picChg>
        <pc:picChg chg="add del mod">
          <ac:chgData name="인턴" userId="fe511475-37af-4df2-9265-8c8ca6edbf0a" providerId="ADAL" clId="{339F4660-D7BB-4270-80B1-DE9765F63AEB}" dt="2024-07-10T03:48:21.133" v="1039" actId="478"/>
          <ac:picMkLst>
            <pc:docMk/>
            <pc:sldMk cId="3081275105" sldId="892"/>
            <ac:picMk id="18" creationId="{3B455B65-F132-9506-2904-5DD161493E54}"/>
          </ac:picMkLst>
        </pc:picChg>
        <pc:picChg chg="del">
          <ac:chgData name="인턴" userId="fe511475-37af-4df2-9265-8c8ca6edbf0a" providerId="ADAL" clId="{339F4660-D7BB-4270-80B1-DE9765F63AEB}" dt="2024-07-10T01:15:13.745" v="545" actId="478"/>
          <ac:picMkLst>
            <pc:docMk/>
            <pc:sldMk cId="3081275105" sldId="892"/>
            <ac:picMk id="19" creationId="{85BD84AA-841D-0F03-E16F-02E8805ADB45}"/>
          </ac:picMkLst>
        </pc:picChg>
      </pc:sldChg>
      <pc:sldChg chg="addSp delSp modSp add del mod">
        <pc:chgData name="인턴" userId="fe511475-37af-4df2-9265-8c8ca6edbf0a" providerId="ADAL" clId="{339F4660-D7BB-4270-80B1-DE9765F63AEB}" dt="2024-07-10T03:48:52.429" v="1042" actId="47"/>
        <pc:sldMkLst>
          <pc:docMk/>
          <pc:sldMk cId="1366531687" sldId="893"/>
        </pc:sldMkLst>
        <pc:spChg chg="mod">
          <ac:chgData name="인턴" userId="fe511475-37af-4df2-9265-8c8ca6edbf0a" providerId="ADAL" clId="{339F4660-D7BB-4270-80B1-DE9765F63AEB}" dt="2024-07-10T01:26:28.516" v="675" actId="20577"/>
          <ac:spMkLst>
            <pc:docMk/>
            <pc:sldMk cId="1366531687" sldId="893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1:26:24.787" v="671" actId="20577"/>
          <ac:spMkLst>
            <pc:docMk/>
            <pc:sldMk cId="1366531687" sldId="893"/>
            <ac:spMk id="11" creationId="{63326F73-BBCD-4955-8B15-F6D9CEAD1B35}"/>
          </ac:spMkLst>
        </pc:spChg>
        <pc:picChg chg="del">
          <ac:chgData name="인턴" userId="fe511475-37af-4df2-9265-8c8ca6edbf0a" providerId="ADAL" clId="{339F4660-D7BB-4270-80B1-DE9765F63AEB}" dt="2024-07-10T01:15:44.889" v="553" actId="478"/>
          <ac:picMkLst>
            <pc:docMk/>
            <pc:sldMk cId="1366531687" sldId="893"/>
            <ac:picMk id="14" creationId="{7C273EB1-44BB-EABF-8636-793FBD40DBAB}"/>
          </ac:picMkLst>
        </pc:picChg>
        <pc:picChg chg="add del mod">
          <ac:chgData name="인턴" userId="fe511475-37af-4df2-9265-8c8ca6edbf0a" providerId="ADAL" clId="{339F4660-D7BB-4270-80B1-DE9765F63AEB}" dt="2024-07-10T01:26:30.906" v="676" actId="478"/>
          <ac:picMkLst>
            <pc:docMk/>
            <pc:sldMk cId="1366531687" sldId="893"/>
            <ac:picMk id="16" creationId="{59C6C4CA-F86E-1085-4499-B9B883E39ECB}"/>
          </ac:picMkLst>
        </pc:picChg>
        <pc:picChg chg="add mod">
          <ac:chgData name="인턴" userId="fe511475-37af-4df2-9265-8c8ca6edbf0a" providerId="ADAL" clId="{339F4660-D7BB-4270-80B1-DE9765F63AEB}" dt="2024-07-10T01:27:50.930" v="678" actId="1076"/>
          <ac:picMkLst>
            <pc:docMk/>
            <pc:sldMk cId="1366531687" sldId="893"/>
            <ac:picMk id="18" creationId="{2BEC4DFB-D2EF-F60E-E5B0-9EFC89AEBD13}"/>
          </ac:picMkLst>
        </pc:picChg>
        <pc:picChg chg="add mod">
          <ac:chgData name="인턴" userId="fe511475-37af-4df2-9265-8c8ca6edbf0a" providerId="ADAL" clId="{339F4660-D7BB-4270-80B1-DE9765F63AEB}" dt="2024-07-10T01:28:00.338" v="681" actId="1076"/>
          <ac:picMkLst>
            <pc:docMk/>
            <pc:sldMk cId="1366531687" sldId="893"/>
            <ac:picMk id="20" creationId="{E26D1754-A5B7-FCBC-D6ED-BE2D559A7953}"/>
          </ac:picMkLst>
        </pc:picChg>
      </pc:sldChg>
      <pc:sldChg chg="add del">
        <pc:chgData name="인턴" userId="fe511475-37af-4df2-9265-8c8ca6edbf0a" providerId="ADAL" clId="{339F4660-D7BB-4270-80B1-DE9765F63AEB}" dt="2024-07-10T01:15:35.936" v="551" actId="47"/>
        <pc:sldMkLst>
          <pc:docMk/>
          <pc:sldMk cId="2007158569" sldId="893"/>
        </pc:sldMkLst>
      </pc:sldChg>
      <pc:sldChg chg="addSp modSp add del mod">
        <pc:chgData name="인턴" userId="fe511475-37af-4df2-9265-8c8ca6edbf0a" providerId="ADAL" clId="{339F4660-D7BB-4270-80B1-DE9765F63AEB}" dt="2024-07-10T03:50:42.357" v="1043" actId="47"/>
        <pc:sldMkLst>
          <pc:docMk/>
          <pc:sldMk cId="2671046291" sldId="894"/>
        </pc:sldMkLst>
        <pc:picChg chg="add mod">
          <ac:chgData name="인턴" userId="fe511475-37af-4df2-9265-8c8ca6edbf0a" providerId="ADAL" clId="{339F4660-D7BB-4270-80B1-DE9765F63AEB}" dt="2024-07-10T01:29:58.631" v="692" actId="1076"/>
          <ac:picMkLst>
            <pc:docMk/>
            <pc:sldMk cId="2671046291" sldId="894"/>
            <ac:picMk id="15" creationId="{3DB3668D-8D96-D15D-A43D-A3CADAD1E886}"/>
          </ac:picMkLst>
        </pc:picChg>
        <pc:picChg chg="add mod">
          <ac:chgData name="인턴" userId="fe511475-37af-4df2-9265-8c8ca6edbf0a" providerId="ADAL" clId="{339F4660-D7BB-4270-80B1-DE9765F63AEB}" dt="2024-07-10T01:29:53.671" v="690" actId="1076"/>
          <ac:picMkLst>
            <pc:docMk/>
            <pc:sldMk cId="2671046291" sldId="894"/>
            <ac:picMk id="17" creationId="{11476514-0796-E904-5F7D-C8AB171088A8}"/>
          </ac:picMkLst>
        </pc:picChg>
      </pc:sldChg>
      <pc:sldChg chg="addSp delSp modSp add mod">
        <pc:chgData name="인턴" userId="fe511475-37af-4df2-9265-8c8ca6edbf0a" providerId="ADAL" clId="{339F4660-D7BB-4270-80B1-DE9765F63AEB}" dt="2024-07-10T01:31:58.419" v="799" actId="207"/>
        <pc:sldMkLst>
          <pc:docMk/>
          <pc:sldMk cId="3307162099" sldId="895"/>
        </pc:sldMkLst>
        <pc:spChg chg="mod">
          <ac:chgData name="인턴" userId="fe511475-37af-4df2-9265-8c8ca6edbf0a" providerId="ADAL" clId="{339F4660-D7BB-4270-80B1-DE9765F63AEB}" dt="2024-07-10T01:30:41.440" v="725" actId="20577"/>
          <ac:spMkLst>
            <pc:docMk/>
            <pc:sldMk cId="3307162099" sldId="895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1:31:58.419" v="799" actId="207"/>
          <ac:spMkLst>
            <pc:docMk/>
            <pc:sldMk cId="3307162099" sldId="895"/>
            <ac:spMk id="11" creationId="{63326F73-BBCD-4955-8B15-F6D9CEAD1B35}"/>
          </ac:spMkLst>
        </pc:spChg>
        <pc:spChg chg="mod">
          <ac:chgData name="인턴" userId="fe511475-37af-4df2-9265-8c8ca6edbf0a" providerId="ADAL" clId="{339F4660-D7BB-4270-80B1-DE9765F63AEB}" dt="2024-07-10T01:31:31.804" v="759" actId="20577"/>
          <ac:spMkLst>
            <pc:docMk/>
            <pc:sldMk cId="3307162099" sldId="895"/>
            <ac:spMk id="13" creationId="{8D01FFC6-26D6-56F3-FCDC-D6EE30A18121}"/>
          </ac:spMkLst>
        </pc:spChg>
        <pc:spChg chg="add del">
          <ac:chgData name="인턴" userId="fe511475-37af-4df2-9265-8c8ca6edbf0a" providerId="ADAL" clId="{339F4660-D7BB-4270-80B1-DE9765F63AEB}" dt="2024-07-10T01:30:56.301" v="727" actId="22"/>
          <ac:spMkLst>
            <pc:docMk/>
            <pc:sldMk cId="3307162099" sldId="895"/>
            <ac:spMk id="17" creationId="{8F7FBF81-2D3F-0590-EC7B-CB9C579B6079}"/>
          </ac:spMkLst>
        </pc:spChg>
        <pc:picChg chg="add mod">
          <ac:chgData name="인턴" userId="fe511475-37af-4df2-9265-8c8ca6edbf0a" providerId="ADAL" clId="{339F4660-D7BB-4270-80B1-DE9765F63AEB}" dt="2024-07-10T01:30:32.716" v="696" actId="1076"/>
          <ac:picMkLst>
            <pc:docMk/>
            <pc:sldMk cId="3307162099" sldId="895"/>
            <ac:picMk id="15" creationId="{CA306FA5-0EFC-26D2-B3CA-4DC790DC2F2E}"/>
          </ac:picMkLst>
        </pc:picChg>
      </pc:sldChg>
      <pc:sldChg chg="addSp modSp add del mod">
        <pc:chgData name="인턴" userId="fe511475-37af-4df2-9265-8c8ca6edbf0a" providerId="ADAL" clId="{339F4660-D7BB-4270-80B1-DE9765F63AEB}" dt="2024-07-10T03:51:52.244" v="1044" actId="47"/>
        <pc:sldMkLst>
          <pc:docMk/>
          <pc:sldMk cId="3998499099" sldId="896"/>
        </pc:sldMkLst>
        <pc:spChg chg="mod">
          <ac:chgData name="인턴" userId="fe511475-37af-4df2-9265-8c8ca6edbf0a" providerId="ADAL" clId="{339F4660-D7BB-4270-80B1-DE9765F63AEB}" dt="2024-07-10T01:37:53.082" v="832" actId="207"/>
          <ac:spMkLst>
            <pc:docMk/>
            <pc:sldMk cId="3998499099" sldId="896"/>
            <ac:spMk id="11" creationId="{63326F73-BBCD-4955-8B15-F6D9CEAD1B35}"/>
          </ac:spMkLst>
        </pc:spChg>
        <pc:spChg chg="mod">
          <ac:chgData name="인턴" userId="fe511475-37af-4df2-9265-8c8ca6edbf0a" providerId="ADAL" clId="{339F4660-D7BB-4270-80B1-DE9765F63AEB}" dt="2024-07-10T01:36:49.209" v="811" actId="207"/>
          <ac:spMkLst>
            <pc:docMk/>
            <pc:sldMk cId="3998499099" sldId="896"/>
            <ac:spMk id="13" creationId="{8D01FFC6-26D6-56F3-FCDC-D6EE30A18121}"/>
          </ac:spMkLst>
        </pc:spChg>
        <pc:picChg chg="add mod">
          <ac:chgData name="인턴" userId="fe511475-37af-4df2-9265-8c8ca6edbf0a" providerId="ADAL" clId="{339F4660-D7BB-4270-80B1-DE9765F63AEB}" dt="2024-07-10T01:35:45.125" v="801" actId="1076"/>
          <ac:picMkLst>
            <pc:docMk/>
            <pc:sldMk cId="3998499099" sldId="896"/>
            <ac:picMk id="15" creationId="{7FA251C0-F801-644E-C568-4F175EF7568B}"/>
          </ac:picMkLst>
        </pc:picChg>
      </pc:sldChg>
      <pc:sldChg chg="addSp delSp modSp add del mod">
        <pc:chgData name="인턴" userId="fe511475-37af-4df2-9265-8c8ca6edbf0a" providerId="ADAL" clId="{339F4660-D7BB-4270-80B1-DE9765F63AEB}" dt="2024-07-10T03:53:25.407" v="1047" actId="47"/>
        <pc:sldMkLst>
          <pc:docMk/>
          <pc:sldMk cId="178832997" sldId="897"/>
        </pc:sldMkLst>
        <pc:spChg chg="mod">
          <ac:chgData name="인턴" userId="fe511475-37af-4df2-9265-8c8ca6edbf0a" providerId="ADAL" clId="{339F4660-D7BB-4270-80B1-DE9765F63AEB}" dt="2024-07-10T02:27:05.783" v="989"/>
          <ac:spMkLst>
            <pc:docMk/>
            <pc:sldMk cId="178832997" sldId="897"/>
            <ac:spMk id="5" creationId="{2C4FD8BC-FD84-4792-9003-EE70E69AAC64}"/>
          </ac:spMkLst>
        </pc:spChg>
        <pc:spChg chg="mod">
          <ac:chgData name="인턴" userId="fe511475-37af-4df2-9265-8c8ca6edbf0a" providerId="ADAL" clId="{339F4660-D7BB-4270-80B1-DE9765F63AEB}" dt="2024-07-10T02:27:10.265" v="990"/>
          <ac:spMkLst>
            <pc:docMk/>
            <pc:sldMk cId="178832997" sldId="897"/>
            <ac:spMk id="6" creationId="{3B1A671F-4B50-48C5-BB40-6F7DC56BC18C}"/>
          </ac:spMkLst>
        </pc:spChg>
        <pc:spChg chg="mod">
          <ac:chgData name="인턴" userId="fe511475-37af-4df2-9265-8c8ca6edbf0a" providerId="ADAL" clId="{339F4660-D7BB-4270-80B1-DE9765F63AEB}" dt="2024-07-10T01:52:16.287" v="858" actId="20577"/>
          <ac:spMkLst>
            <pc:docMk/>
            <pc:sldMk cId="178832997" sldId="897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1:52:10.767" v="838" actId="20577"/>
          <ac:spMkLst>
            <pc:docMk/>
            <pc:sldMk cId="178832997" sldId="897"/>
            <ac:spMk id="13" creationId="{8D01FFC6-26D6-56F3-FCDC-D6EE30A18121}"/>
          </ac:spMkLst>
        </pc:spChg>
        <pc:spChg chg="add mod">
          <ac:chgData name="인턴" userId="fe511475-37af-4df2-9265-8c8ca6edbf0a" providerId="ADAL" clId="{339F4660-D7BB-4270-80B1-DE9765F63AEB}" dt="2024-07-10T02:26:52.320" v="988" actId="1038"/>
          <ac:spMkLst>
            <pc:docMk/>
            <pc:sldMk cId="178832997" sldId="897"/>
            <ac:spMk id="18" creationId="{C077B2C7-FCA8-A4B2-CF84-8E72FFE1AE3C}"/>
          </ac:spMkLst>
        </pc:spChg>
        <pc:picChg chg="add del mod">
          <ac:chgData name="인턴" userId="fe511475-37af-4df2-9265-8c8ca6edbf0a" providerId="ADAL" clId="{339F4660-D7BB-4270-80B1-DE9765F63AEB}" dt="2024-07-10T02:26:19.999" v="973" actId="478"/>
          <ac:picMkLst>
            <pc:docMk/>
            <pc:sldMk cId="178832997" sldId="897"/>
            <ac:picMk id="15" creationId="{8FF0926D-D9E4-8660-263E-FCA91A99B9AA}"/>
          </ac:picMkLst>
        </pc:picChg>
        <pc:picChg chg="add mod">
          <ac:chgData name="인턴" userId="fe511475-37af-4df2-9265-8c8ca6edbf0a" providerId="ADAL" clId="{339F4660-D7BB-4270-80B1-DE9765F63AEB}" dt="2024-07-10T02:26:23.347" v="976" actId="1076"/>
          <ac:picMkLst>
            <pc:docMk/>
            <pc:sldMk cId="178832997" sldId="897"/>
            <ac:picMk id="17" creationId="{843A75D1-8E0A-A719-3AC7-408B12C6CDAB}"/>
          </ac:picMkLst>
        </pc:picChg>
      </pc:sldChg>
      <pc:sldChg chg="addSp delSp modSp add del mod">
        <pc:chgData name="인턴" userId="fe511475-37af-4df2-9265-8c8ca6edbf0a" providerId="ADAL" clId="{339F4660-D7BB-4270-80B1-DE9765F63AEB}" dt="2024-07-10T03:53:30.632" v="1048" actId="47"/>
        <pc:sldMkLst>
          <pc:docMk/>
          <pc:sldMk cId="377639866" sldId="898"/>
        </pc:sldMkLst>
        <pc:spChg chg="mod">
          <ac:chgData name="인턴" userId="fe511475-37af-4df2-9265-8c8ca6edbf0a" providerId="ADAL" clId="{339F4660-D7BB-4270-80B1-DE9765F63AEB}" dt="2024-07-10T02:31:00.138" v="1026"/>
          <ac:spMkLst>
            <pc:docMk/>
            <pc:sldMk cId="377639866" sldId="898"/>
            <ac:spMk id="5" creationId="{2C4FD8BC-FD84-4792-9003-EE70E69AAC64}"/>
          </ac:spMkLst>
        </pc:spChg>
        <pc:spChg chg="mod">
          <ac:chgData name="인턴" userId="fe511475-37af-4df2-9265-8c8ca6edbf0a" providerId="ADAL" clId="{339F4660-D7BB-4270-80B1-DE9765F63AEB}" dt="2024-07-10T02:31:04.272" v="1027"/>
          <ac:spMkLst>
            <pc:docMk/>
            <pc:sldMk cId="377639866" sldId="898"/>
            <ac:spMk id="6" creationId="{3B1A671F-4B50-48C5-BB40-6F7DC56BC18C}"/>
          </ac:spMkLst>
        </pc:spChg>
        <pc:spChg chg="mod">
          <ac:chgData name="인턴" userId="fe511475-37af-4df2-9265-8c8ca6edbf0a" providerId="ADAL" clId="{339F4660-D7BB-4270-80B1-DE9765F63AEB}" dt="2024-07-10T03:44:22.767" v="1028"/>
          <ac:spMkLst>
            <pc:docMk/>
            <pc:sldMk cId="377639866" sldId="898"/>
            <ac:spMk id="7" creationId="{0C81DD60-D84B-4D3C-8F3E-7D0E22E11300}"/>
          </ac:spMkLst>
        </pc:spChg>
        <pc:spChg chg="add mod">
          <ac:chgData name="인턴" userId="fe511475-37af-4df2-9265-8c8ca6edbf0a" providerId="ADAL" clId="{339F4660-D7BB-4270-80B1-DE9765F63AEB}" dt="2024-07-10T02:30:20.678" v="1025" actId="14100"/>
          <ac:spMkLst>
            <pc:docMk/>
            <pc:sldMk cId="377639866" sldId="898"/>
            <ac:spMk id="18" creationId="{F07CE7AE-C765-6DBD-DA8D-64DEE9D73442}"/>
          </ac:spMkLst>
        </pc:spChg>
        <pc:picChg chg="add del mod">
          <ac:chgData name="인턴" userId="fe511475-37af-4df2-9265-8c8ca6edbf0a" providerId="ADAL" clId="{339F4660-D7BB-4270-80B1-DE9765F63AEB}" dt="2024-07-10T02:29:49.467" v="991" actId="478"/>
          <ac:picMkLst>
            <pc:docMk/>
            <pc:sldMk cId="377639866" sldId="898"/>
            <ac:picMk id="15" creationId="{66277094-5E1B-CABA-1D38-3E081A540656}"/>
          </ac:picMkLst>
        </pc:picChg>
        <pc:picChg chg="add mod">
          <ac:chgData name="인턴" userId="fe511475-37af-4df2-9265-8c8ca6edbf0a" providerId="ADAL" clId="{339F4660-D7BB-4270-80B1-DE9765F63AEB}" dt="2024-07-10T02:29:59.451" v="1000" actId="1037"/>
          <ac:picMkLst>
            <pc:docMk/>
            <pc:sldMk cId="377639866" sldId="898"/>
            <ac:picMk id="17" creationId="{D11B828F-1970-A23E-727F-8E4A8D778BEB}"/>
          </ac:picMkLst>
        </pc:picChg>
      </pc:sldChg>
      <pc:sldChg chg="addSp delSp modSp add mod modClrScheme chgLayout">
        <pc:chgData name="인턴" userId="fe511475-37af-4df2-9265-8c8ca6edbf0a" providerId="ADAL" clId="{339F4660-D7BB-4270-80B1-DE9765F63AEB}" dt="2024-07-10T04:45:05.389" v="1356" actId="20577"/>
        <pc:sldMkLst>
          <pc:docMk/>
          <pc:sldMk cId="3178534795" sldId="899"/>
        </pc:sldMkLst>
        <pc:spChg chg="mod ord">
          <ac:chgData name="인턴" userId="fe511475-37af-4df2-9265-8c8ca6edbf0a" providerId="ADAL" clId="{339F4660-D7BB-4270-80B1-DE9765F63AEB}" dt="2024-07-10T04:06:37.077" v="1322" actId="700"/>
          <ac:spMkLst>
            <pc:docMk/>
            <pc:sldMk cId="3178534795" sldId="899"/>
            <ac:spMk id="2" creationId="{DC8B0B2E-051C-4693-AC44-65BE8AE195C5}"/>
          </ac:spMkLst>
        </pc:spChg>
        <pc:spChg chg="mod ord">
          <ac:chgData name="인턴" userId="fe511475-37af-4df2-9265-8c8ca6edbf0a" providerId="ADAL" clId="{339F4660-D7BB-4270-80B1-DE9765F63AEB}" dt="2024-07-10T04:45:03.680" v="1355" actId="20577"/>
          <ac:spMkLst>
            <pc:docMk/>
            <pc:sldMk cId="3178534795" sldId="899"/>
            <ac:spMk id="3" creationId="{B18D98F3-8773-4221-BE3B-E1C58A8C4DD6}"/>
          </ac:spMkLst>
        </pc:spChg>
        <pc:spChg chg="mod ord">
          <ac:chgData name="인턴" userId="fe511475-37af-4df2-9265-8c8ca6edbf0a" providerId="ADAL" clId="{339F4660-D7BB-4270-80B1-DE9765F63AEB}" dt="2024-07-10T04:45:05.389" v="1356" actId="20577"/>
          <ac:spMkLst>
            <pc:docMk/>
            <pc:sldMk cId="3178534795" sldId="899"/>
            <ac:spMk id="4" creationId="{7BF1FD48-EA2C-4D9E-811C-AD91C9486F50}"/>
          </ac:spMkLst>
        </pc:spChg>
        <pc:spChg chg="del">
          <ac:chgData name="인턴" userId="fe511475-37af-4df2-9265-8c8ca6edbf0a" providerId="ADAL" clId="{339F4660-D7BB-4270-80B1-DE9765F63AEB}" dt="2024-07-10T04:01:34.219" v="1168" actId="478"/>
          <ac:spMkLst>
            <pc:docMk/>
            <pc:sldMk cId="3178534795" sldId="899"/>
            <ac:spMk id="5" creationId="{2C4FD8BC-FD84-4792-9003-EE70E69AAC64}"/>
          </ac:spMkLst>
        </pc:spChg>
        <pc:spChg chg="del">
          <ac:chgData name="인턴" userId="fe511475-37af-4df2-9265-8c8ca6edbf0a" providerId="ADAL" clId="{339F4660-D7BB-4270-80B1-DE9765F63AEB}" dt="2024-07-10T04:01:30.938" v="1167" actId="478"/>
          <ac:spMkLst>
            <pc:docMk/>
            <pc:sldMk cId="3178534795" sldId="899"/>
            <ac:spMk id="6" creationId="{3B1A671F-4B50-48C5-BB40-6F7DC56BC18C}"/>
          </ac:spMkLst>
        </pc:spChg>
        <pc:spChg chg="del">
          <ac:chgData name="인턴" userId="fe511475-37af-4df2-9265-8c8ca6edbf0a" providerId="ADAL" clId="{339F4660-D7BB-4270-80B1-DE9765F63AEB}" dt="2024-07-10T04:01:25.750" v="1165" actId="478"/>
          <ac:spMkLst>
            <pc:docMk/>
            <pc:sldMk cId="3178534795" sldId="899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1:54:18.281" v="865" actId="20577"/>
          <ac:spMkLst>
            <pc:docMk/>
            <pc:sldMk cId="3178534795" sldId="899"/>
            <ac:spMk id="11" creationId="{63326F73-BBCD-4955-8B15-F6D9CEAD1B35}"/>
          </ac:spMkLst>
        </pc:spChg>
        <pc:spChg chg="add mod">
          <ac:chgData name="인턴" userId="fe511475-37af-4df2-9265-8c8ca6edbf0a" providerId="ADAL" clId="{339F4660-D7BB-4270-80B1-DE9765F63AEB}" dt="2024-07-10T03:59:25.210" v="1160" actId="1038"/>
          <ac:spMkLst>
            <pc:docMk/>
            <pc:sldMk cId="3178534795" sldId="899"/>
            <ac:spMk id="17" creationId="{956A9262-2F46-9272-AD1D-96E6362032C7}"/>
          </ac:spMkLst>
        </pc:spChg>
        <pc:spChg chg="add mod">
          <ac:chgData name="인턴" userId="fe511475-37af-4df2-9265-8c8ca6edbf0a" providerId="ADAL" clId="{339F4660-D7BB-4270-80B1-DE9765F63AEB}" dt="2024-07-10T04:01:21.724" v="1164"/>
          <ac:spMkLst>
            <pc:docMk/>
            <pc:sldMk cId="3178534795" sldId="899"/>
            <ac:spMk id="18" creationId="{2536B07B-C600-DCEB-6A39-15478EA5747E}"/>
          </ac:spMkLst>
        </pc:spChg>
        <pc:spChg chg="add mod">
          <ac:chgData name="인턴" userId="fe511475-37af-4df2-9265-8c8ca6edbf0a" providerId="ADAL" clId="{339F4660-D7BB-4270-80B1-DE9765F63AEB}" dt="2024-07-10T04:01:21.724" v="1164"/>
          <ac:spMkLst>
            <pc:docMk/>
            <pc:sldMk cId="3178534795" sldId="899"/>
            <ac:spMk id="19" creationId="{E0431FC8-C6B6-B25D-D205-ED4F1D696B07}"/>
          </ac:spMkLst>
        </pc:spChg>
        <pc:spChg chg="add mod">
          <ac:chgData name="인턴" userId="fe511475-37af-4df2-9265-8c8ca6edbf0a" providerId="ADAL" clId="{339F4660-D7BB-4270-80B1-DE9765F63AEB}" dt="2024-07-10T04:01:21.724" v="1164"/>
          <ac:spMkLst>
            <pc:docMk/>
            <pc:sldMk cId="3178534795" sldId="899"/>
            <ac:spMk id="20" creationId="{497BA2AA-CF0C-6CB1-E509-9A81C3DF2DCE}"/>
          </ac:spMkLst>
        </pc:spChg>
        <pc:spChg chg="mod">
          <ac:chgData name="인턴" userId="fe511475-37af-4df2-9265-8c8ca6edbf0a" providerId="ADAL" clId="{339F4660-D7BB-4270-80B1-DE9765F63AEB}" dt="2024-07-10T04:01:13.153" v="1161"/>
          <ac:spMkLst>
            <pc:docMk/>
            <pc:sldMk cId="3178534795" sldId="899"/>
            <ac:spMk id="22" creationId="{7E42F8F4-6900-64D9-6C2F-0BF33A14E601}"/>
          </ac:spMkLst>
        </pc:spChg>
        <pc:spChg chg="mod">
          <ac:chgData name="인턴" userId="fe511475-37af-4df2-9265-8c8ca6edbf0a" providerId="ADAL" clId="{339F4660-D7BB-4270-80B1-DE9765F63AEB}" dt="2024-07-10T04:01:13.153" v="1161"/>
          <ac:spMkLst>
            <pc:docMk/>
            <pc:sldMk cId="3178534795" sldId="899"/>
            <ac:spMk id="23" creationId="{84530740-96F8-00A6-5A2D-EA4F83067C13}"/>
          </ac:spMkLst>
        </pc:spChg>
        <pc:spChg chg="add del mod">
          <ac:chgData name="인턴" userId="fe511475-37af-4df2-9265-8c8ca6edbf0a" providerId="ADAL" clId="{339F4660-D7BB-4270-80B1-DE9765F63AEB}" dt="2024-07-10T04:01:27.875" v="1166" actId="478"/>
          <ac:spMkLst>
            <pc:docMk/>
            <pc:sldMk cId="3178534795" sldId="899"/>
            <ac:spMk id="25" creationId="{5C3E6820-9158-1761-9C78-C1E4CB303266}"/>
          </ac:spMkLst>
        </pc:spChg>
        <pc:spChg chg="add del mod">
          <ac:chgData name="인턴" userId="fe511475-37af-4df2-9265-8c8ca6edbf0a" providerId="ADAL" clId="{339F4660-D7BB-4270-80B1-DE9765F63AEB}" dt="2024-07-10T04:01:34.219" v="1168" actId="478"/>
          <ac:spMkLst>
            <pc:docMk/>
            <pc:sldMk cId="3178534795" sldId="899"/>
            <ac:spMk id="27" creationId="{9289D16B-ABAF-FABC-0640-53F370F04D2B}"/>
          </ac:spMkLst>
        </pc:spChg>
        <pc:spChg chg="add del mod">
          <ac:chgData name="인턴" userId="fe511475-37af-4df2-9265-8c8ca6edbf0a" providerId="ADAL" clId="{339F4660-D7BB-4270-80B1-DE9765F63AEB}" dt="2024-07-10T04:01:35.953" v="1169" actId="478"/>
          <ac:spMkLst>
            <pc:docMk/>
            <pc:sldMk cId="3178534795" sldId="899"/>
            <ac:spMk id="29" creationId="{BCA8334A-EE68-3476-2AC7-DA262F2B4DD7}"/>
          </ac:spMkLst>
        </pc:spChg>
        <pc:spChg chg="add mod ord">
          <ac:chgData name="인턴" userId="fe511475-37af-4df2-9265-8c8ca6edbf0a" providerId="ADAL" clId="{339F4660-D7BB-4270-80B1-DE9765F63AEB}" dt="2024-07-10T04:06:37.077" v="1322" actId="700"/>
          <ac:spMkLst>
            <pc:docMk/>
            <pc:sldMk cId="3178534795" sldId="899"/>
            <ac:spMk id="30" creationId="{059D80E2-7499-46CF-C192-1924989E527B}"/>
          </ac:spMkLst>
        </pc:spChg>
        <pc:spChg chg="add mod ord">
          <ac:chgData name="인턴" userId="fe511475-37af-4df2-9265-8c8ca6edbf0a" providerId="ADAL" clId="{339F4660-D7BB-4270-80B1-DE9765F63AEB}" dt="2024-07-10T04:06:37.077" v="1322" actId="700"/>
          <ac:spMkLst>
            <pc:docMk/>
            <pc:sldMk cId="3178534795" sldId="899"/>
            <ac:spMk id="31" creationId="{70C83ACF-3E99-4EBB-81D2-A988DC7A8A93}"/>
          </ac:spMkLst>
        </pc:spChg>
        <pc:spChg chg="add mod ord">
          <ac:chgData name="인턴" userId="fe511475-37af-4df2-9265-8c8ca6edbf0a" providerId="ADAL" clId="{339F4660-D7BB-4270-80B1-DE9765F63AEB}" dt="2024-07-10T04:06:37.077" v="1322" actId="700"/>
          <ac:spMkLst>
            <pc:docMk/>
            <pc:sldMk cId="3178534795" sldId="899"/>
            <ac:spMk id="32" creationId="{FDDC6371-A8E3-0C03-2A6D-D6F17F7D3FB3}"/>
          </ac:spMkLst>
        </pc:spChg>
        <pc:spChg chg="mod">
          <ac:chgData name="인턴" userId="fe511475-37af-4df2-9265-8c8ca6edbf0a" providerId="ADAL" clId="{339F4660-D7BB-4270-80B1-DE9765F63AEB}" dt="2024-07-10T04:01:37.110" v="1170"/>
          <ac:spMkLst>
            <pc:docMk/>
            <pc:sldMk cId="3178534795" sldId="899"/>
            <ac:spMk id="34" creationId="{18B902EE-00D6-8E99-F5C4-FCB086F1BB5F}"/>
          </ac:spMkLst>
        </pc:spChg>
        <pc:spChg chg="mod">
          <ac:chgData name="인턴" userId="fe511475-37af-4df2-9265-8c8ca6edbf0a" providerId="ADAL" clId="{339F4660-D7BB-4270-80B1-DE9765F63AEB}" dt="2024-07-10T04:04:49.276" v="1321" actId="207"/>
          <ac:spMkLst>
            <pc:docMk/>
            <pc:sldMk cId="3178534795" sldId="899"/>
            <ac:spMk id="35" creationId="{EF69DF59-9A20-CCF8-C688-0E66DC489322}"/>
          </ac:spMkLst>
        </pc:spChg>
        <pc:grpChg chg="del">
          <ac:chgData name="인턴" userId="fe511475-37af-4df2-9265-8c8ca6edbf0a" providerId="ADAL" clId="{339F4660-D7BB-4270-80B1-DE9765F63AEB}" dt="2024-07-10T04:01:25.750" v="1165" actId="478"/>
          <ac:grpSpMkLst>
            <pc:docMk/>
            <pc:sldMk cId="3178534795" sldId="899"/>
            <ac:grpSpMk id="8" creationId="{A41AD608-25AA-E409-7522-82C8532F8751}"/>
          </ac:grpSpMkLst>
        </pc:grpChg>
        <pc:grpChg chg="del">
          <ac:chgData name="인턴" userId="fe511475-37af-4df2-9265-8c8ca6edbf0a" providerId="ADAL" clId="{339F4660-D7BB-4270-80B1-DE9765F63AEB}" dt="2024-07-10T04:01:25.750" v="1165" actId="478"/>
          <ac:grpSpMkLst>
            <pc:docMk/>
            <pc:sldMk cId="3178534795" sldId="899"/>
            <ac:grpSpMk id="12" creationId="{0D0B6B4F-0C4B-A63B-D36A-F0C1785D52AD}"/>
          </ac:grpSpMkLst>
        </pc:grpChg>
        <pc:grpChg chg="add mod">
          <ac:chgData name="인턴" userId="fe511475-37af-4df2-9265-8c8ca6edbf0a" providerId="ADAL" clId="{339F4660-D7BB-4270-80B1-DE9765F63AEB}" dt="2024-07-10T04:01:20.482" v="1163" actId="1076"/>
          <ac:grpSpMkLst>
            <pc:docMk/>
            <pc:sldMk cId="3178534795" sldId="899"/>
            <ac:grpSpMk id="21" creationId="{F7C6A796-ECA1-937B-3089-D6995F7B2B10}"/>
          </ac:grpSpMkLst>
        </pc:grpChg>
        <pc:grpChg chg="add mod">
          <ac:chgData name="인턴" userId="fe511475-37af-4df2-9265-8c8ca6edbf0a" providerId="ADAL" clId="{339F4660-D7BB-4270-80B1-DE9765F63AEB}" dt="2024-07-10T04:01:37.110" v="1170"/>
          <ac:grpSpMkLst>
            <pc:docMk/>
            <pc:sldMk cId="3178534795" sldId="899"/>
            <ac:grpSpMk id="33" creationId="{10E4F311-90D5-8119-9C6C-6E94D0FC565A}"/>
          </ac:grpSpMkLst>
        </pc:grpChg>
        <pc:picChg chg="del">
          <ac:chgData name="인턴" userId="fe511475-37af-4df2-9265-8c8ca6edbf0a" providerId="ADAL" clId="{339F4660-D7BB-4270-80B1-DE9765F63AEB}" dt="2024-07-10T01:54:16.508" v="864" actId="478"/>
          <ac:picMkLst>
            <pc:docMk/>
            <pc:sldMk cId="3178534795" sldId="899"/>
            <ac:picMk id="15" creationId="{66277094-5E1B-CABA-1D38-3E081A540656}"/>
          </ac:picMkLst>
        </pc:picChg>
        <pc:picChg chg="add mod">
          <ac:chgData name="인턴" userId="fe511475-37af-4df2-9265-8c8ca6edbf0a" providerId="ADAL" clId="{339F4660-D7BB-4270-80B1-DE9765F63AEB}" dt="2024-07-10T03:59:05.883" v="1155" actId="1076"/>
          <ac:picMkLst>
            <pc:docMk/>
            <pc:sldMk cId="3178534795" sldId="899"/>
            <ac:picMk id="16" creationId="{26A03B80-725E-0518-BF6E-EA585DEEF6E6}"/>
          </ac:picMkLst>
        </pc:picChg>
      </pc:sldChg>
      <pc:sldChg chg="addSp delSp modSp add mod">
        <pc:chgData name="인턴" userId="fe511475-37af-4df2-9265-8c8ca6edbf0a" providerId="ADAL" clId="{339F4660-D7BB-4270-80B1-DE9765F63AEB}" dt="2024-07-10T04:57:51.024" v="1750" actId="1076"/>
        <pc:sldMkLst>
          <pc:docMk/>
          <pc:sldMk cId="957614041" sldId="900"/>
        </pc:sldMkLst>
        <pc:spChg chg="mod">
          <ac:chgData name="인턴" userId="fe511475-37af-4df2-9265-8c8ca6edbf0a" providerId="ADAL" clId="{339F4660-D7BB-4270-80B1-DE9765F63AEB}" dt="2024-07-10T04:45:21.031" v="1396" actId="20577"/>
          <ac:spMkLst>
            <pc:docMk/>
            <pc:sldMk cId="957614041" sldId="900"/>
            <ac:spMk id="3" creationId="{B18D98F3-8773-4221-BE3B-E1C58A8C4DD6}"/>
          </ac:spMkLst>
        </pc:spChg>
        <pc:spChg chg="mod">
          <ac:chgData name="인턴" userId="fe511475-37af-4df2-9265-8c8ca6edbf0a" providerId="ADAL" clId="{339F4660-D7BB-4270-80B1-DE9765F63AEB}" dt="2024-07-10T04:50:41.564" v="1459"/>
          <ac:spMkLst>
            <pc:docMk/>
            <pc:sldMk cId="957614041" sldId="900"/>
            <ac:spMk id="4" creationId="{7BF1FD48-EA2C-4D9E-811C-AD91C9486F50}"/>
          </ac:spMkLst>
        </pc:spChg>
        <pc:spChg chg="mod">
          <ac:chgData name="인턴" userId="fe511475-37af-4df2-9265-8c8ca6edbf0a" providerId="ADAL" clId="{339F4660-D7BB-4270-80B1-DE9765F63AEB}" dt="2024-07-10T04:49:34.486" v="1455"/>
          <ac:spMkLst>
            <pc:docMk/>
            <pc:sldMk cId="957614041" sldId="900"/>
            <ac:spMk id="5" creationId="{2C4FD8BC-FD84-4792-9003-EE70E69AAC64}"/>
          </ac:spMkLst>
        </pc:spChg>
        <pc:spChg chg="mod">
          <ac:chgData name="인턴" userId="fe511475-37af-4df2-9265-8c8ca6edbf0a" providerId="ADAL" clId="{339F4660-D7BB-4270-80B1-DE9765F63AEB}" dt="2024-07-10T04:49:40.188" v="1456"/>
          <ac:spMkLst>
            <pc:docMk/>
            <pc:sldMk cId="957614041" sldId="900"/>
            <ac:spMk id="6" creationId="{3B1A671F-4B50-48C5-BB40-6F7DC56BC18C}"/>
          </ac:spMkLst>
        </pc:spChg>
        <pc:spChg chg="mod">
          <ac:chgData name="인턴" userId="fe511475-37af-4df2-9265-8c8ca6edbf0a" providerId="ADAL" clId="{339F4660-D7BB-4270-80B1-DE9765F63AEB}" dt="2024-07-10T04:50:28.132" v="1458" actId="20577"/>
          <ac:spMkLst>
            <pc:docMk/>
            <pc:sldMk cId="957614041" sldId="900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4:48:56.632" v="1454" actId="20577"/>
          <ac:spMkLst>
            <pc:docMk/>
            <pc:sldMk cId="957614041" sldId="900"/>
            <ac:spMk id="11" creationId="{63326F73-BBCD-4955-8B15-F6D9CEAD1B35}"/>
          </ac:spMkLst>
        </pc:spChg>
        <pc:spChg chg="mod">
          <ac:chgData name="인턴" userId="fe511475-37af-4df2-9265-8c8ca6edbf0a" providerId="ADAL" clId="{339F4660-D7BB-4270-80B1-DE9765F63AEB}" dt="2024-07-10T04:55:36.841" v="1647" actId="20577"/>
          <ac:spMkLst>
            <pc:docMk/>
            <pc:sldMk cId="957614041" sldId="900"/>
            <ac:spMk id="13" creationId="{8D01FFC6-26D6-56F3-FCDC-D6EE30A18121}"/>
          </ac:spMkLst>
        </pc:spChg>
        <pc:spChg chg="add mod">
          <ac:chgData name="인턴" userId="fe511475-37af-4df2-9265-8c8ca6edbf0a" providerId="ADAL" clId="{339F4660-D7BB-4270-80B1-DE9765F63AEB}" dt="2024-07-10T04:44:35.792" v="1343" actId="1035"/>
          <ac:spMkLst>
            <pc:docMk/>
            <pc:sldMk cId="957614041" sldId="900"/>
            <ac:spMk id="16" creationId="{C8080811-78B1-327D-CB70-8C13CB67322A}"/>
          </ac:spMkLst>
        </pc:spChg>
        <pc:spChg chg="add mod">
          <ac:chgData name="인턴" userId="fe511475-37af-4df2-9265-8c8ca6edbf0a" providerId="ADAL" clId="{339F4660-D7BB-4270-80B1-DE9765F63AEB}" dt="2024-07-10T04:44:41.665" v="1345" actId="1037"/>
          <ac:spMkLst>
            <pc:docMk/>
            <pc:sldMk cId="957614041" sldId="900"/>
            <ac:spMk id="17" creationId="{4AF22D23-59F1-4063-A94F-84A4B1D8CDB3}"/>
          </ac:spMkLst>
        </pc:spChg>
        <pc:spChg chg="add mod">
          <ac:chgData name="인턴" userId="fe511475-37af-4df2-9265-8c8ca6edbf0a" providerId="ADAL" clId="{339F4660-D7BB-4270-80B1-DE9765F63AEB}" dt="2024-07-10T04:53:23.776" v="1575" actId="1037"/>
          <ac:spMkLst>
            <pc:docMk/>
            <pc:sldMk cId="957614041" sldId="900"/>
            <ac:spMk id="18" creationId="{8B366806-E0F7-F865-4E23-373710A27820}"/>
          </ac:spMkLst>
        </pc:spChg>
        <pc:spChg chg="add del mod">
          <ac:chgData name="인턴" userId="fe511475-37af-4df2-9265-8c8ca6edbf0a" providerId="ADAL" clId="{339F4660-D7BB-4270-80B1-DE9765F63AEB}" dt="2024-07-10T04:53:12.235" v="1562" actId="478"/>
          <ac:spMkLst>
            <pc:docMk/>
            <pc:sldMk cId="957614041" sldId="900"/>
            <ac:spMk id="19" creationId="{EF1129EE-BCE8-690E-6C54-0FF4B33798F5}"/>
          </ac:spMkLst>
        </pc:spChg>
        <pc:spChg chg="add mod">
          <ac:chgData name="인턴" userId="fe511475-37af-4df2-9265-8c8ca6edbf0a" providerId="ADAL" clId="{339F4660-D7BB-4270-80B1-DE9765F63AEB}" dt="2024-07-10T04:53:35.644" v="1586" actId="1037"/>
          <ac:spMkLst>
            <pc:docMk/>
            <pc:sldMk cId="957614041" sldId="900"/>
            <ac:spMk id="20" creationId="{139CBCC5-549F-5A14-8675-D2148162D97B}"/>
          </ac:spMkLst>
        </pc:spChg>
        <pc:grpChg chg="mod">
          <ac:chgData name="인턴" userId="fe511475-37af-4df2-9265-8c8ca6edbf0a" providerId="ADAL" clId="{339F4660-D7BB-4270-80B1-DE9765F63AEB}" dt="2024-07-10T04:57:51.024" v="1750" actId="1076"/>
          <ac:grpSpMkLst>
            <pc:docMk/>
            <pc:sldMk cId="957614041" sldId="900"/>
            <ac:grpSpMk id="8" creationId="{A41AD608-25AA-E409-7522-82C8532F8751}"/>
          </ac:grpSpMkLst>
        </pc:grpChg>
        <pc:grpChg chg="del">
          <ac:chgData name="인턴" userId="fe511475-37af-4df2-9265-8c8ca6edbf0a" providerId="ADAL" clId="{339F4660-D7BB-4270-80B1-DE9765F63AEB}" dt="2024-07-10T04:53:55.099" v="1588" actId="478"/>
          <ac:grpSpMkLst>
            <pc:docMk/>
            <pc:sldMk cId="957614041" sldId="900"/>
            <ac:grpSpMk id="12" creationId="{0D0B6B4F-0C4B-A63B-D36A-F0C1785D52AD}"/>
          </ac:grpSpMkLst>
        </pc:grpChg>
        <pc:picChg chg="add mod">
          <ac:chgData name="인턴" userId="fe511475-37af-4df2-9265-8c8ca6edbf0a" providerId="ADAL" clId="{339F4660-D7BB-4270-80B1-DE9765F63AEB}" dt="2024-07-10T04:44:14.705" v="1327" actId="14100"/>
          <ac:picMkLst>
            <pc:docMk/>
            <pc:sldMk cId="957614041" sldId="900"/>
            <ac:picMk id="15" creationId="{F63AA38F-807C-417D-3484-51E4A4DDC2B1}"/>
          </ac:picMkLst>
        </pc:picChg>
      </pc:sldChg>
      <pc:sldChg chg="add del">
        <pc:chgData name="인턴" userId="fe511475-37af-4df2-9265-8c8ca6edbf0a" providerId="ADAL" clId="{339F4660-D7BB-4270-80B1-DE9765F63AEB}" dt="2024-07-10T01:54:15.038" v="863"/>
        <pc:sldMkLst>
          <pc:docMk/>
          <pc:sldMk cId="1026370413" sldId="900"/>
        </pc:sldMkLst>
      </pc:sldChg>
      <pc:sldChg chg="addSp modSp add mod">
        <pc:chgData name="인턴" userId="fe511475-37af-4df2-9265-8c8ca6edbf0a" providerId="ADAL" clId="{339F4660-D7BB-4270-80B1-DE9765F63AEB}" dt="2024-07-10T05:12:25.556" v="1757" actId="1076"/>
        <pc:sldMkLst>
          <pc:docMk/>
          <pc:sldMk cId="4044164517" sldId="901"/>
        </pc:sldMkLst>
        <pc:spChg chg="mod">
          <ac:chgData name="인턴" userId="fe511475-37af-4df2-9265-8c8ca6edbf0a" providerId="ADAL" clId="{339F4660-D7BB-4270-80B1-DE9765F63AEB}" dt="2024-07-10T04:59:19.506" v="1753"/>
          <ac:spMkLst>
            <pc:docMk/>
            <pc:sldMk cId="4044164517" sldId="901"/>
            <ac:spMk id="3" creationId="{B18D98F3-8773-4221-BE3B-E1C58A8C4DD6}"/>
          </ac:spMkLst>
        </pc:spChg>
        <pc:spChg chg="mod">
          <ac:chgData name="인턴" userId="fe511475-37af-4df2-9265-8c8ca6edbf0a" providerId="ADAL" clId="{339F4660-D7BB-4270-80B1-DE9765F63AEB}" dt="2024-07-10T04:59:24.091" v="1754"/>
          <ac:spMkLst>
            <pc:docMk/>
            <pc:sldMk cId="4044164517" sldId="901"/>
            <ac:spMk id="4" creationId="{7BF1FD48-EA2C-4D9E-811C-AD91C9486F50}"/>
          </ac:spMkLst>
        </pc:spChg>
        <pc:picChg chg="add mod">
          <ac:chgData name="인턴" userId="fe511475-37af-4df2-9265-8c8ca6edbf0a" providerId="ADAL" clId="{339F4660-D7BB-4270-80B1-DE9765F63AEB}" dt="2024-07-10T05:12:25.556" v="1757" actId="1076"/>
          <ac:picMkLst>
            <pc:docMk/>
            <pc:sldMk cId="4044164517" sldId="901"/>
            <ac:picMk id="15" creationId="{EFDDBDBF-65A0-8D4D-AA8C-95F8714A0976}"/>
          </ac:picMkLst>
        </pc:picChg>
      </pc:sldChg>
      <pc:sldChg chg="addSp delSp modSp add mod">
        <pc:chgData name="인턴" userId="fe511475-37af-4df2-9265-8c8ca6edbf0a" providerId="ADAL" clId="{339F4660-D7BB-4270-80B1-DE9765F63AEB}" dt="2024-07-10T05:27:30.580" v="2175" actId="20577"/>
        <pc:sldMkLst>
          <pc:docMk/>
          <pc:sldMk cId="2962873114" sldId="902"/>
        </pc:sldMkLst>
        <pc:spChg chg="mod">
          <ac:chgData name="인턴" userId="fe511475-37af-4df2-9265-8c8ca6edbf0a" providerId="ADAL" clId="{339F4660-D7BB-4270-80B1-DE9765F63AEB}" dt="2024-07-10T05:22:10.884" v="1822"/>
          <ac:spMkLst>
            <pc:docMk/>
            <pc:sldMk cId="2962873114" sldId="902"/>
            <ac:spMk id="3" creationId="{B18D98F3-8773-4221-BE3B-E1C58A8C4DD6}"/>
          </ac:spMkLst>
        </pc:spChg>
        <pc:spChg chg="mod">
          <ac:chgData name="인턴" userId="fe511475-37af-4df2-9265-8c8ca6edbf0a" providerId="ADAL" clId="{339F4660-D7BB-4270-80B1-DE9765F63AEB}" dt="2024-07-10T05:20:27.067" v="1780"/>
          <ac:spMkLst>
            <pc:docMk/>
            <pc:sldMk cId="2962873114" sldId="902"/>
            <ac:spMk id="5" creationId="{2C4FD8BC-FD84-4792-9003-EE70E69AAC64}"/>
          </ac:spMkLst>
        </pc:spChg>
        <pc:spChg chg="mod">
          <ac:chgData name="인턴" userId="fe511475-37af-4df2-9265-8c8ca6edbf0a" providerId="ADAL" clId="{339F4660-D7BB-4270-80B1-DE9765F63AEB}" dt="2024-07-10T05:20:32.009" v="1781"/>
          <ac:spMkLst>
            <pc:docMk/>
            <pc:sldMk cId="2962873114" sldId="902"/>
            <ac:spMk id="6" creationId="{3B1A671F-4B50-48C5-BB40-6F7DC56BC18C}"/>
          </ac:spMkLst>
        </pc:spChg>
        <pc:spChg chg="mod">
          <ac:chgData name="인턴" userId="fe511475-37af-4df2-9265-8c8ca6edbf0a" providerId="ADAL" clId="{339F4660-D7BB-4270-80B1-DE9765F63AEB}" dt="2024-07-10T05:25:07.896" v="2173" actId="20577"/>
          <ac:spMkLst>
            <pc:docMk/>
            <pc:sldMk cId="2962873114" sldId="902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5:27:30.580" v="2175" actId="20577"/>
          <ac:spMkLst>
            <pc:docMk/>
            <pc:sldMk cId="2962873114" sldId="902"/>
            <ac:spMk id="11" creationId="{63326F73-BBCD-4955-8B15-F6D9CEAD1B35}"/>
          </ac:spMkLst>
        </pc:spChg>
        <pc:spChg chg="mod">
          <ac:chgData name="인턴" userId="fe511475-37af-4df2-9265-8c8ca6edbf0a" providerId="ADAL" clId="{339F4660-D7BB-4270-80B1-DE9765F63AEB}" dt="2024-07-10T05:19:05.778" v="1770"/>
          <ac:spMkLst>
            <pc:docMk/>
            <pc:sldMk cId="2962873114" sldId="902"/>
            <ac:spMk id="13" creationId="{8D01FFC6-26D6-56F3-FCDC-D6EE30A18121}"/>
          </ac:spMkLst>
        </pc:spChg>
        <pc:spChg chg="add mod">
          <ac:chgData name="인턴" userId="fe511475-37af-4df2-9265-8c8ca6edbf0a" providerId="ADAL" clId="{339F4660-D7BB-4270-80B1-DE9765F63AEB}" dt="2024-07-10T05:19:49.554" v="1779" actId="1035"/>
          <ac:spMkLst>
            <pc:docMk/>
            <pc:sldMk cId="2962873114" sldId="902"/>
            <ac:spMk id="16" creationId="{D23D31C8-F575-4681-4EFE-879CE8CC1E92}"/>
          </ac:spMkLst>
        </pc:spChg>
        <pc:grpChg chg="del">
          <ac:chgData name="인턴" userId="fe511475-37af-4df2-9265-8c8ca6edbf0a" providerId="ADAL" clId="{339F4660-D7BB-4270-80B1-DE9765F63AEB}" dt="2024-07-10T05:20:47.440" v="1783" actId="478"/>
          <ac:grpSpMkLst>
            <pc:docMk/>
            <pc:sldMk cId="2962873114" sldId="902"/>
            <ac:grpSpMk id="8" creationId="{A41AD608-25AA-E409-7522-82C8532F8751}"/>
          </ac:grpSpMkLst>
        </pc:grpChg>
        <pc:grpChg chg="mod">
          <ac:chgData name="인턴" userId="fe511475-37af-4df2-9265-8c8ca6edbf0a" providerId="ADAL" clId="{339F4660-D7BB-4270-80B1-DE9765F63AEB}" dt="2024-07-10T05:22:55.738" v="1875" actId="1076"/>
          <ac:grpSpMkLst>
            <pc:docMk/>
            <pc:sldMk cId="2962873114" sldId="902"/>
            <ac:grpSpMk id="12" creationId="{0D0B6B4F-0C4B-A63B-D36A-F0C1785D52AD}"/>
          </ac:grpSpMkLst>
        </pc:grpChg>
        <pc:picChg chg="add mod">
          <ac:chgData name="인턴" userId="fe511475-37af-4df2-9265-8c8ca6edbf0a" providerId="ADAL" clId="{339F4660-D7BB-4270-80B1-DE9765F63AEB}" dt="2024-07-10T05:19:29.762" v="1775" actId="1076"/>
          <ac:picMkLst>
            <pc:docMk/>
            <pc:sldMk cId="2962873114" sldId="902"/>
            <ac:picMk id="15" creationId="{FE18DF76-77B6-46FD-64B3-422221632A6E}"/>
          </ac:picMkLst>
        </pc:picChg>
      </pc:sldChg>
      <pc:sldChg chg="add">
        <pc:chgData name="인턴" userId="fe511475-37af-4df2-9265-8c8ca6edbf0a" providerId="ADAL" clId="{339F4660-D7BB-4270-80B1-DE9765F63AEB}" dt="2024-07-10T01:54:20.721" v="869"/>
        <pc:sldMkLst>
          <pc:docMk/>
          <pc:sldMk cId="2686544578" sldId="903"/>
        </pc:sldMkLst>
      </pc:sldChg>
      <pc:sldChg chg="add">
        <pc:chgData name="인턴" userId="fe511475-37af-4df2-9265-8c8ca6edbf0a" providerId="ADAL" clId="{339F4660-D7BB-4270-80B1-DE9765F63AEB}" dt="2024-07-10T01:54:20.906" v="870"/>
        <pc:sldMkLst>
          <pc:docMk/>
          <pc:sldMk cId="1845204006" sldId="904"/>
        </pc:sldMkLst>
      </pc:sldChg>
      <pc:sldChg chg="add">
        <pc:chgData name="인턴" userId="fe511475-37af-4df2-9265-8c8ca6edbf0a" providerId="ADAL" clId="{339F4660-D7BB-4270-80B1-DE9765F63AEB}" dt="2024-07-10T01:54:21.106" v="871"/>
        <pc:sldMkLst>
          <pc:docMk/>
          <pc:sldMk cId="939160856" sldId="905"/>
        </pc:sldMkLst>
      </pc:sldChg>
      <pc:sldChg chg="add">
        <pc:chgData name="인턴" userId="fe511475-37af-4df2-9265-8c8ca6edbf0a" providerId="ADAL" clId="{339F4660-D7BB-4270-80B1-DE9765F63AEB}" dt="2024-07-10T01:54:21.297" v="872"/>
        <pc:sldMkLst>
          <pc:docMk/>
          <pc:sldMk cId="2590274565" sldId="906"/>
        </pc:sldMkLst>
      </pc:sldChg>
      <pc:sldChg chg="add">
        <pc:chgData name="인턴" userId="fe511475-37af-4df2-9265-8c8ca6edbf0a" providerId="ADAL" clId="{339F4660-D7BB-4270-80B1-DE9765F63AEB}" dt="2024-07-10T01:54:21.492" v="873"/>
        <pc:sldMkLst>
          <pc:docMk/>
          <pc:sldMk cId="3044587838" sldId="907"/>
        </pc:sldMkLst>
      </pc:sldChg>
      <pc:sldChg chg="add">
        <pc:chgData name="인턴" userId="fe511475-37af-4df2-9265-8c8ca6edbf0a" providerId="ADAL" clId="{339F4660-D7BB-4270-80B1-DE9765F63AEB}" dt="2024-07-10T01:54:21.692" v="874"/>
        <pc:sldMkLst>
          <pc:docMk/>
          <pc:sldMk cId="3289552146" sldId="908"/>
        </pc:sldMkLst>
      </pc:sldChg>
      <pc:sldChg chg="add">
        <pc:chgData name="인턴" userId="fe511475-37af-4df2-9265-8c8ca6edbf0a" providerId="ADAL" clId="{339F4660-D7BB-4270-80B1-DE9765F63AEB}" dt="2024-07-10T01:54:21.887" v="875"/>
        <pc:sldMkLst>
          <pc:docMk/>
          <pc:sldMk cId="142087701" sldId="909"/>
        </pc:sldMkLst>
      </pc:sldChg>
      <pc:sldChg chg="add">
        <pc:chgData name="인턴" userId="fe511475-37af-4df2-9265-8c8ca6edbf0a" providerId="ADAL" clId="{339F4660-D7BB-4270-80B1-DE9765F63AEB}" dt="2024-07-10T01:54:22.077" v="876"/>
        <pc:sldMkLst>
          <pc:docMk/>
          <pc:sldMk cId="1596728418" sldId="910"/>
        </pc:sldMkLst>
      </pc:sldChg>
      <pc:sldChg chg="add">
        <pc:chgData name="인턴" userId="fe511475-37af-4df2-9265-8c8ca6edbf0a" providerId="ADAL" clId="{339F4660-D7BB-4270-80B1-DE9765F63AEB}" dt="2024-07-10T01:54:22.279" v="877"/>
        <pc:sldMkLst>
          <pc:docMk/>
          <pc:sldMk cId="1579053322" sldId="911"/>
        </pc:sldMkLst>
      </pc:sldChg>
      <pc:sldChg chg="add">
        <pc:chgData name="인턴" userId="fe511475-37af-4df2-9265-8c8ca6edbf0a" providerId="ADAL" clId="{339F4660-D7BB-4270-80B1-DE9765F63AEB}" dt="2024-07-10T01:54:22.501" v="878"/>
        <pc:sldMkLst>
          <pc:docMk/>
          <pc:sldMk cId="2989669440" sldId="912"/>
        </pc:sldMkLst>
      </pc:sldChg>
      <pc:sldChg chg="add">
        <pc:chgData name="인턴" userId="fe511475-37af-4df2-9265-8c8ca6edbf0a" providerId="ADAL" clId="{339F4660-D7BB-4270-80B1-DE9765F63AEB}" dt="2024-07-10T01:54:22.717" v="879"/>
        <pc:sldMkLst>
          <pc:docMk/>
          <pc:sldMk cId="1818419757" sldId="913"/>
        </pc:sldMkLst>
      </pc:sldChg>
      <pc:sldChg chg="add">
        <pc:chgData name="인턴" userId="fe511475-37af-4df2-9265-8c8ca6edbf0a" providerId="ADAL" clId="{339F4660-D7BB-4270-80B1-DE9765F63AEB}" dt="2024-07-10T01:54:22.917" v="880"/>
        <pc:sldMkLst>
          <pc:docMk/>
          <pc:sldMk cId="2496353266" sldId="914"/>
        </pc:sldMkLst>
      </pc:sldChg>
      <pc:sldChg chg="add">
        <pc:chgData name="인턴" userId="fe511475-37af-4df2-9265-8c8ca6edbf0a" providerId="ADAL" clId="{339F4660-D7BB-4270-80B1-DE9765F63AEB}" dt="2024-07-10T01:54:23.107" v="881"/>
        <pc:sldMkLst>
          <pc:docMk/>
          <pc:sldMk cId="2311079327" sldId="915"/>
        </pc:sldMkLst>
      </pc:sldChg>
      <pc:sldChg chg="add">
        <pc:chgData name="인턴" userId="fe511475-37af-4df2-9265-8c8ca6edbf0a" providerId="ADAL" clId="{339F4660-D7BB-4270-80B1-DE9765F63AEB}" dt="2024-07-10T01:54:23.311" v="882"/>
        <pc:sldMkLst>
          <pc:docMk/>
          <pc:sldMk cId="908413040" sldId="916"/>
        </pc:sldMkLst>
      </pc:sldChg>
      <pc:sldChg chg="add">
        <pc:chgData name="인턴" userId="fe511475-37af-4df2-9265-8c8ca6edbf0a" providerId="ADAL" clId="{339F4660-D7BB-4270-80B1-DE9765F63AEB}" dt="2024-07-10T01:54:23.503" v="883"/>
        <pc:sldMkLst>
          <pc:docMk/>
          <pc:sldMk cId="117807919" sldId="917"/>
        </pc:sldMkLst>
      </pc:sldChg>
      <pc:sldChg chg="addSp delSp modSp add mod modClrScheme modShow chgLayout">
        <pc:chgData name="인턴" userId="fe511475-37af-4df2-9265-8c8ca6edbf0a" providerId="ADAL" clId="{339F4660-D7BB-4270-80B1-DE9765F63AEB}" dt="2024-07-10T03:58:50.153" v="1150" actId="729"/>
        <pc:sldMkLst>
          <pc:docMk/>
          <pc:sldMk cId="1983539664" sldId="918"/>
        </pc:sldMkLst>
        <pc:spChg chg="mod ord">
          <ac:chgData name="인턴" userId="fe511475-37af-4df2-9265-8c8ca6edbf0a" providerId="ADAL" clId="{339F4660-D7BB-4270-80B1-DE9765F63AEB}" dt="2024-07-10T03:52:29.106" v="1046" actId="700"/>
          <ac:spMkLst>
            <pc:docMk/>
            <pc:sldMk cId="1983539664" sldId="918"/>
            <ac:spMk id="2" creationId="{DC8B0B2E-051C-4693-AC44-65BE8AE195C5}"/>
          </ac:spMkLst>
        </pc:spChg>
        <pc:spChg chg="mod ord">
          <ac:chgData name="인턴" userId="fe511475-37af-4df2-9265-8c8ca6edbf0a" providerId="ADAL" clId="{339F4660-D7BB-4270-80B1-DE9765F63AEB}" dt="2024-07-10T03:52:29.106" v="1046" actId="700"/>
          <ac:spMkLst>
            <pc:docMk/>
            <pc:sldMk cId="1983539664" sldId="918"/>
            <ac:spMk id="3" creationId="{B18D98F3-8773-4221-BE3B-E1C58A8C4DD6}"/>
          </ac:spMkLst>
        </pc:spChg>
        <pc:spChg chg="mod ord">
          <ac:chgData name="인턴" userId="fe511475-37af-4df2-9265-8c8ca6edbf0a" providerId="ADAL" clId="{339F4660-D7BB-4270-80B1-DE9765F63AEB}" dt="2024-07-10T03:52:29.106" v="1046" actId="700"/>
          <ac:spMkLst>
            <pc:docMk/>
            <pc:sldMk cId="1983539664" sldId="918"/>
            <ac:spMk id="4" creationId="{7BF1FD48-EA2C-4D9E-811C-AD91C9486F50}"/>
          </ac:spMkLst>
        </pc:spChg>
        <pc:spChg chg="mod ord">
          <ac:chgData name="인턴" userId="fe511475-37af-4df2-9265-8c8ca6edbf0a" providerId="ADAL" clId="{339F4660-D7BB-4270-80B1-DE9765F63AEB}" dt="2024-07-10T03:52:29.106" v="1046" actId="700"/>
          <ac:spMkLst>
            <pc:docMk/>
            <pc:sldMk cId="1983539664" sldId="918"/>
            <ac:spMk id="5" creationId="{2C4FD8BC-FD84-4792-9003-EE70E69AAC64}"/>
          </ac:spMkLst>
        </pc:spChg>
        <pc:spChg chg="mod ord">
          <ac:chgData name="인턴" userId="fe511475-37af-4df2-9265-8c8ca6edbf0a" providerId="ADAL" clId="{339F4660-D7BB-4270-80B1-DE9765F63AEB}" dt="2024-07-10T03:52:29.106" v="1046" actId="700"/>
          <ac:spMkLst>
            <pc:docMk/>
            <pc:sldMk cId="1983539664" sldId="918"/>
            <ac:spMk id="6" creationId="{3B1A671F-4B50-48C5-BB40-6F7DC56BC18C}"/>
          </ac:spMkLst>
        </pc:spChg>
        <pc:spChg chg="mod ord">
          <ac:chgData name="인턴" userId="fe511475-37af-4df2-9265-8c8ca6edbf0a" providerId="ADAL" clId="{339F4660-D7BB-4270-80B1-DE9765F63AEB}" dt="2024-07-10T03:52:29.106" v="1046" actId="700"/>
          <ac:spMkLst>
            <pc:docMk/>
            <pc:sldMk cId="1983539664" sldId="918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2:23:41.356" v="967" actId="20577"/>
          <ac:spMkLst>
            <pc:docMk/>
            <pc:sldMk cId="1983539664" sldId="918"/>
            <ac:spMk id="11" creationId="{63326F73-BBCD-4955-8B15-F6D9CEAD1B35}"/>
          </ac:spMkLst>
        </pc:spChg>
        <pc:spChg chg="mod">
          <ac:chgData name="인턴" userId="fe511475-37af-4df2-9265-8c8ca6edbf0a" providerId="ADAL" clId="{339F4660-D7BB-4270-80B1-DE9765F63AEB}" dt="2024-07-10T02:20:41.369" v="895" actId="207"/>
          <ac:spMkLst>
            <pc:docMk/>
            <pc:sldMk cId="1983539664" sldId="918"/>
            <ac:spMk id="13" creationId="{8D01FFC6-26D6-56F3-FCDC-D6EE30A18121}"/>
          </ac:spMkLst>
        </pc:spChg>
        <pc:spChg chg="add mod">
          <ac:chgData name="인턴" userId="fe511475-37af-4df2-9265-8c8ca6edbf0a" providerId="ADAL" clId="{339F4660-D7BB-4270-80B1-DE9765F63AEB}" dt="2024-07-10T02:23:32.606" v="965" actId="14100"/>
          <ac:spMkLst>
            <pc:docMk/>
            <pc:sldMk cId="1983539664" sldId="918"/>
            <ac:spMk id="17" creationId="{4AF56475-23E6-DDC6-6254-2063C5A45CC4}"/>
          </ac:spMkLst>
        </pc:spChg>
        <pc:grpChg chg="mod">
          <ac:chgData name="인턴" userId="fe511475-37af-4df2-9265-8c8ca6edbf0a" providerId="ADAL" clId="{339F4660-D7BB-4270-80B1-DE9765F63AEB}" dt="2024-07-10T02:21:12.933" v="916" actId="1076"/>
          <ac:grpSpMkLst>
            <pc:docMk/>
            <pc:sldMk cId="1983539664" sldId="918"/>
            <ac:grpSpMk id="8" creationId="{A41AD608-25AA-E409-7522-82C8532F8751}"/>
          </ac:grpSpMkLst>
        </pc:grpChg>
        <pc:picChg chg="del">
          <ac:chgData name="인턴" userId="fe511475-37af-4df2-9265-8c8ca6edbf0a" providerId="ADAL" clId="{339F4660-D7BB-4270-80B1-DE9765F63AEB}" dt="2024-07-10T02:21:38.595" v="919" actId="478"/>
          <ac:picMkLst>
            <pc:docMk/>
            <pc:sldMk cId="1983539664" sldId="918"/>
            <ac:picMk id="15" creationId="{8FF0926D-D9E4-8660-263E-FCA91A99B9AA}"/>
          </ac:picMkLst>
        </pc:picChg>
        <pc:picChg chg="add mod modCrop">
          <ac:chgData name="인턴" userId="fe511475-37af-4df2-9265-8c8ca6edbf0a" providerId="ADAL" clId="{339F4660-D7BB-4270-80B1-DE9765F63AEB}" dt="2024-07-10T02:22:34.093" v="957" actId="1035"/>
          <ac:picMkLst>
            <pc:docMk/>
            <pc:sldMk cId="1983539664" sldId="918"/>
            <ac:picMk id="16" creationId="{EAF9E904-845A-635E-0F50-7FB48220936D}"/>
          </ac:picMkLst>
        </pc:picChg>
      </pc:sldChg>
      <pc:sldChg chg="addSp delSp modSp add mod">
        <pc:chgData name="인턴" userId="fe511475-37af-4df2-9265-8c8ca6edbf0a" providerId="ADAL" clId="{339F4660-D7BB-4270-80B1-DE9765F63AEB}" dt="2024-07-10T05:15:24.894" v="1769"/>
        <pc:sldMkLst>
          <pc:docMk/>
          <pc:sldMk cId="3734993930" sldId="919"/>
        </pc:sldMkLst>
        <pc:spChg chg="del">
          <ac:chgData name="인턴" userId="fe511475-37af-4df2-9265-8c8ca6edbf0a" providerId="ADAL" clId="{339F4660-D7BB-4270-80B1-DE9765F63AEB}" dt="2024-07-10T04:55:17.685" v="1640" actId="478"/>
          <ac:spMkLst>
            <pc:docMk/>
            <pc:sldMk cId="3734993930" sldId="919"/>
            <ac:spMk id="7" creationId="{0C81DD60-D84B-4D3C-8F3E-7D0E22E11300}"/>
          </ac:spMkLst>
        </pc:spChg>
        <pc:spChg chg="mod">
          <ac:chgData name="인턴" userId="fe511475-37af-4df2-9265-8c8ca6edbf0a" providerId="ADAL" clId="{339F4660-D7BB-4270-80B1-DE9765F63AEB}" dt="2024-07-10T05:15:24.894" v="1769"/>
          <ac:spMkLst>
            <pc:docMk/>
            <pc:sldMk cId="3734993930" sldId="919"/>
            <ac:spMk id="11" creationId="{63326F73-BBCD-4955-8B15-F6D9CEAD1B35}"/>
          </ac:spMkLst>
        </pc:spChg>
        <pc:spChg chg="del">
          <ac:chgData name="인턴" userId="fe511475-37af-4df2-9265-8c8ca6edbf0a" providerId="ADAL" clId="{339F4660-D7BB-4270-80B1-DE9765F63AEB}" dt="2024-07-10T04:55:13.921" v="1639" actId="478"/>
          <ac:spMkLst>
            <pc:docMk/>
            <pc:sldMk cId="3734993930" sldId="919"/>
            <ac:spMk id="16" creationId="{C8080811-78B1-327D-CB70-8C13CB67322A}"/>
          </ac:spMkLst>
        </pc:spChg>
        <pc:spChg chg="del">
          <ac:chgData name="인턴" userId="fe511475-37af-4df2-9265-8c8ca6edbf0a" providerId="ADAL" clId="{339F4660-D7BB-4270-80B1-DE9765F63AEB}" dt="2024-07-10T04:55:13.921" v="1639" actId="478"/>
          <ac:spMkLst>
            <pc:docMk/>
            <pc:sldMk cId="3734993930" sldId="919"/>
            <ac:spMk id="17" creationId="{4AF22D23-59F1-4063-A94F-84A4B1D8CDB3}"/>
          </ac:spMkLst>
        </pc:spChg>
        <pc:spChg chg="del">
          <ac:chgData name="인턴" userId="fe511475-37af-4df2-9265-8c8ca6edbf0a" providerId="ADAL" clId="{339F4660-D7BB-4270-80B1-DE9765F63AEB}" dt="2024-07-10T04:55:13.921" v="1639" actId="478"/>
          <ac:spMkLst>
            <pc:docMk/>
            <pc:sldMk cId="3734993930" sldId="919"/>
            <ac:spMk id="18" creationId="{8B366806-E0F7-F865-4E23-373710A27820}"/>
          </ac:spMkLst>
        </pc:spChg>
        <pc:spChg chg="add del mod">
          <ac:chgData name="인턴" userId="fe511475-37af-4df2-9265-8c8ca6edbf0a" providerId="ADAL" clId="{339F4660-D7BB-4270-80B1-DE9765F63AEB}" dt="2024-07-10T04:55:20.121" v="1641" actId="478"/>
          <ac:spMkLst>
            <pc:docMk/>
            <pc:sldMk cId="3734993930" sldId="919"/>
            <ac:spMk id="19" creationId="{1D032C98-FB23-1689-388B-22222CE19A09}"/>
          </ac:spMkLst>
        </pc:spChg>
        <pc:spChg chg="del">
          <ac:chgData name="인턴" userId="fe511475-37af-4df2-9265-8c8ca6edbf0a" providerId="ADAL" clId="{339F4660-D7BB-4270-80B1-DE9765F63AEB}" dt="2024-07-10T04:55:13.921" v="1639" actId="478"/>
          <ac:spMkLst>
            <pc:docMk/>
            <pc:sldMk cId="3734993930" sldId="919"/>
            <ac:spMk id="20" creationId="{139CBCC5-549F-5A14-8675-D2148162D97B}"/>
          </ac:spMkLst>
        </pc:spChg>
        <pc:grpChg chg="del">
          <ac:chgData name="인턴" userId="fe511475-37af-4df2-9265-8c8ca6edbf0a" providerId="ADAL" clId="{339F4660-D7BB-4270-80B1-DE9765F63AEB}" dt="2024-07-10T04:55:10.593" v="1638" actId="478"/>
          <ac:grpSpMkLst>
            <pc:docMk/>
            <pc:sldMk cId="3734993930" sldId="919"/>
            <ac:grpSpMk id="8" creationId="{A41AD608-25AA-E409-7522-82C8532F8751}"/>
          </ac:grpSpMkLst>
        </pc:grpChg>
        <pc:grpChg chg="mod">
          <ac:chgData name="인턴" userId="fe511475-37af-4df2-9265-8c8ca6edbf0a" providerId="ADAL" clId="{339F4660-D7BB-4270-80B1-DE9765F63AEB}" dt="2024-07-10T04:57:45.767" v="1749" actId="1076"/>
          <ac:grpSpMkLst>
            <pc:docMk/>
            <pc:sldMk cId="3734993930" sldId="919"/>
            <ac:grpSpMk id="12" creationId="{0D0B6B4F-0C4B-A63B-D36A-F0C1785D52AD}"/>
          </ac:grpSpMkLst>
        </pc:grpChg>
        <pc:picChg chg="del">
          <ac:chgData name="인턴" userId="fe511475-37af-4df2-9265-8c8ca6edbf0a" providerId="ADAL" clId="{339F4660-D7BB-4270-80B1-DE9765F63AEB}" dt="2024-07-10T04:55:10.593" v="1638" actId="478"/>
          <ac:picMkLst>
            <pc:docMk/>
            <pc:sldMk cId="3734993930" sldId="919"/>
            <ac:picMk id="15" creationId="{F63AA38F-807C-417D-3484-51E4A4DDC2B1}"/>
          </ac:picMkLst>
        </pc:picChg>
      </pc:sldChg>
    </pc:docChg>
  </pc:docChgLst>
  <pc:docChgLst>
    <pc:chgData name="김명호" userId="e0d603aa-548e-418b-a070-918475337925" providerId="ADAL" clId="{A1A6E6DB-1474-4532-98A6-691F064B8002}"/>
    <pc:docChg chg="undo custSel addSld delSld modSld sldOrd delSection modSection">
      <pc:chgData name="김명호" userId="e0d603aa-548e-418b-a070-918475337925" providerId="ADAL" clId="{A1A6E6DB-1474-4532-98A6-691F064B8002}" dt="2024-09-05T08:45:48.140" v="2674"/>
      <pc:docMkLst>
        <pc:docMk/>
      </pc:docMkLst>
      <pc:sldChg chg="modSp mod">
        <pc:chgData name="김명호" userId="e0d603aa-548e-418b-a070-918475337925" providerId="ADAL" clId="{A1A6E6DB-1474-4532-98A6-691F064B8002}" dt="2024-09-05T08:43:55.476" v="2645" actId="20577"/>
        <pc:sldMkLst>
          <pc:docMk/>
          <pc:sldMk cId="663090028" sldId="259"/>
        </pc:sldMkLst>
        <pc:spChg chg="mod">
          <ac:chgData name="김명호" userId="e0d603aa-548e-418b-a070-918475337925" providerId="ADAL" clId="{A1A6E6DB-1474-4532-98A6-691F064B8002}" dt="2024-09-05T08:43:55.476" v="2645" actId="20577"/>
          <ac:spMkLst>
            <pc:docMk/>
            <pc:sldMk cId="663090028" sldId="259"/>
            <ac:spMk id="3" creationId="{95F57DC9-C93A-4186-A70B-EE25477B45C9}"/>
          </ac:spMkLst>
        </pc:spChg>
      </pc:sldChg>
      <pc:sldChg chg="modSp mod">
        <pc:chgData name="김명호" userId="e0d603aa-548e-418b-a070-918475337925" providerId="ADAL" clId="{A1A6E6DB-1474-4532-98A6-691F064B8002}" dt="2024-09-05T08:43:51.616" v="2642" actId="20577"/>
        <pc:sldMkLst>
          <pc:docMk/>
          <pc:sldMk cId="936676672" sldId="344"/>
        </pc:sldMkLst>
        <pc:graphicFrameChg chg="modGraphic">
          <ac:chgData name="김명호" userId="e0d603aa-548e-418b-a070-918475337925" providerId="ADAL" clId="{A1A6E6DB-1474-4532-98A6-691F064B8002}" dt="2024-09-05T08:43:51.616" v="2642" actId="20577"/>
          <ac:graphicFrameMkLst>
            <pc:docMk/>
            <pc:sldMk cId="936676672" sldId="344"/>
            <ac:graphicFrameMk id="7" creationId="{978119AB-B35B-4D30-BA38-8140FAF453A1}"/>
          </ac:graphicFrameMkLst>
        </pc:graphicFrameChg>
      </pc:sldChg>
      <pc:sldChg chg="modSp mod">
        <pc:chgData name="김명호" userId="e0d603aa-548e-418b-a070-918475337925" providerId="ADAL" clId="{A1A6E6DB-1474-4532-98A6-691F064B8002}" dt="2024-09-05T08:44:22.969" v="2650" actId="20577"/>
        <pc:sldMkLst>
          <pc:docMk/>
          <pc:sldMk cId="1687266130" sldId="362"/>
        </pc:sldMkLst>
        <pc:spChg chg="mod">
          <ac:chgData name="김명호" userId="e0d603aa-548e-418b-a070-918475337925" providerId="ADAL" clId="{A1A6E6DB-1474-4532-98A6-691F064B8002}" dt="2024-09-05T08:44:06.782" v="2648" actId="20577"/>
          <ac:spMkLst>
            <pc:docMk/>
            <pc:sldMk cId="1687266130" sldId="362"/>
            <ac:spMk id="19" creationId="{49EB61F0-5091-4064-AF83-C21077B61AEB}"/>
          </ac:spMkLst>
        </pc:spChg>
        <pc:spChg chg="mod">
          <ac:chgData name="김명호" userId="e0d603aa-548e-418b-a070-918475337925" providerId="ADAL" clId="{A1A6E6DB-1474-4532-98A6-691F064B8002}" dt="2024-09-05T08:44:22.969" v="2650" actId="20577"/>
          <ac:spMkLst>
            <pc:docMk/>
            <pc:sldMk cId="1687266130" sldId="362"/>
            <ac:spMk id="24" creationId="{9B295392-FB91-4594-8D67-2C3EFB13B1D7}"/>
          </ac:spMkLst>
        </pc:spChg>
      </pc:sldChg>
      <pc:sldChg chg="modSp mod">
        <pc:chgData name="김명호" userId="e0d603aa-548e-418b-a070-918475337925" providerId="ADAL" clId="{A1A6E6DB-1474-4532-98A6-691F064B8002}" dt="2024-09-05T08:45:34.791" v="2673"/>
        <pc:sldMkLst>
          <pc:docMk/>
          <pc:sldMk cId="3846560406" sldId="365"/>
        </pc:sldMkLst>
        <pc:spChg chg="mod">
          <ac:chgData name="김명호" userId="e0d603aa-548e-418b-a070-918475337925" providerId="ADAL" clId="{A1A6E6DB-1474-4532-98A6-691F064B8002}" dt="2024-09-05T08:45:34.791" v="2673"/>
          <ac:spMkLst>
            <pc:docMk/>
            <pc:sldMk cId="3846560406" sldId="365"/>
            <ac:spMk id="6" creationId="{467B09DC-00E1-488A-95EB-DE5320F5DD89}"/>
          </ac:spMkLst>
        </pc:spChg>
      </pc:sldChg>
      <pc:sldChg chg="del">
        <pc:chgData name="김명호" userId="e0d603aa-548e-418b-a070-918475337925" providerId="ADAL" clId="{A1A6E6DB-1474-4532-98A6-691F064B8002}" dt="2024-09-02T23:43:59.540" v="26" actId="47"/>
        <pc:sldMkLst>
          <pc:docMk/>
          <pc:sldMk cId="3497645603" sldId="367"/>
        </pc:sldMkLst>
      </pc:sldChg>
      <pc:sldChg chg="del">
        <pc:chgData name="김명호" userId="e0d603aa-548e-418b-a070-918475337925" providerId="ADAL" clId="{A1A6E6DB-1474-4532-98A6-691F064B8002}" dt="2024-09-02T23:45:40.836" v="27" actId="47"/>
        <pc:sldMkLst>
          <pc:docMk/>
          <pc:sldMk cId="3509287032" sldId="386"/>
        </pc:sldMkLst>
      </pc:sldChg>
      <pc:sldChg chg="del mod modShow">
        <pc:chgData name="김명호" userId="e0d603aa-548e-418b-a070-918475337925" providerId="ADAL" clId="{A1A6E6DB-1474-4532-98A6-691F064B8002}" dt="2024-09-05T06:19:21.224" v="2590" actId="47"/>
        <pc:sldMkLst>
          <pc:docMk/>
          <pc:sldMk cId="438729540" sldId="390"/>
        </pc:sldMkLst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1588033579" sldId="888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588033579" sldId="888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3T00:13:00.560" v="73" actId="20577"/>
          <ac:spMkLst>
            <pc:docMk/>
            <pc:sldMk cId="1588033579" sldId="888"/>
            <ac:spMk id="3" creationId="{B18D98F3-8773-4221-BE3B-E1C58A8C4DD6}"/>
          </ac:spMkLst>
        </pc:spChg>
        <pc:spChg chg="mod">
          <ac:chgData name="김명호" userId="e0d603aa-548e-418b-a070-918475337925" providerId="ADAL" clId="{A1A6E6DB-1474-4532-98A6-691F064B8002}" dt="2024-09-02T23:47:04.192" v="63"/>
          <ac:spMkLst>
            <pc:docMk/>
            <pc:sldMk cId="1588033579" sldId="888"/>
            <ac:spMk id="11" creationId="{63326F73-BBCD-4955-8B15-F6D9CEAD1B35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1587412095" sldId="889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587412095" sldId="889"/>
            <ac:spMk id="2" creationId="{DC8B0B2E-051C-4693-AC44-65BE8AE195C5}"/>
          </ac:spMkLst>
        </pc:spChg>
      </pc:sldChg>
      <pc:sldChg chg="del">
        <pc:chgData name="김명호" userId="e0d603aa-548e-418b-a070-918475337925" providerId="ADAL" clId="{A1A6E6DB-1474-4532-98A6-691F064B8002}" dt="2024-09-03T02:19:07.946" v="226" actId="47"/>
        <pc:sldMkLst>
          <pc:docMk/>
          <pc:sldMk cId="3081275105" sldId="892"/>
        </pc:sldMkLst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3178534795" sldId="899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178534795" sldId="899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3T04:04:39.391" v="297" actId="20577"/>
          <ac:spMkLst>
            <pc:docMk/>
            <pc:sldMk cId="3178534795" sldId="899"/>
            <ac:spMk id="35" creationId="{EF69DF59-9A20-CCF8-C688-0E66DC489322}"/>
          </ac:spMkLst>
        </pc:spChg>
      </pc:sldChg>
      <pc:sldChg chg="addSp delSp modSp mod">
        <pc:chgData name="김명호" userId="e0d603aa-548e-418b-a070-918475337925" providerId="ADAL" clId="{A1A6E6DB-1474-4532-98A6-691F064B8002}" dt="2024-09-05T08:45:48.140" v="2674"/>
        <pc:sldMkLst>
          <pc:docMk/>
          <pc:sldMk cId="957614041" sldId="900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957614041" sldId="900"/>
            <ac:spMk id="2" creationId="{DC8B0B2E-051C-4693-AC44-65BE8AE195C5}"/>
          </ac:spMkLst>
        </pc:spChg>
        <pc:spChg chg="del">
          <ac:chgData name="김명호" userId="e0d603aa-548e-418b-a070-918475337925" providerId="ADAL" clId="{A1A6E6DB-1474-4532-98A6-691F064B8002}" dt="2024-09-05T04:42:32.729" v="998" actId="478"/>
          <ac:spMkLst>
            <pc:docMk/>
            <pc:sldMk cId="957614041" sldId="900"/>
            <ac:spMk id="9" creationId="{4DC62B96-9AC5-86BD-6312-B76D70213CA1}"/>
          </ac:spMkLst>
        </pc:spChg>
        <pc:spChg chg="mod">
          <ac:chgData name="김명호" userId="e0d603aa-548e-418b-a070-918475337925" providerId="ADAL" clId="{A1A6E6DB-1474-4532-98A6-691F064B8002}" dt="2024-09-05T04:42:51.864" v="1020"/>
          <ac:spMkLst>
            <pc:docMk/>
            <pc:sldMk cId="957614041" sldId="900"/>
            <ac:spMk id="12" creationId="{0BB92D41-C501-C4BA-49E1-2076CBB1E93E}"/>
          </ac:spMkLst>
        </pc:spChg>
        <pc:spChg chg="mod">
          <ac:chgData name="김명호" userId="e0d603aa-548e-418b-a070-918475337925" providerId="ADAL" clId="{A1A6E6DB-1474-4532-98A6-691F064B8002}" dt="2024-09-05T04:42:40.543" v="1000" actId="21"/>
          <ac:spMkLst>
            <pc:docMk/>
            <pc:sldMk cId="957614041" sldId="900"/>
            <ac:spMk id="13" creationId="{8D01FFC6-26D6-56F3-FCDC-D6EE30A18121}"/>
          </ac:spMkLst>
        </pc:spChg>
        <pc:spChg chg="mod">
          <ac:chgData name="김명호" userId="e0d603aa-548e-418b-a070-918475337925" providerId="ADAL" clId="{A1A6E6DB-1474-4532-98A6-691F064B8002}" dt="2024-09-05T04:44:03.648" v="1056" actId="20577"/>
          <ac:spMkLst>
            <pc:docMk/>
            <pc:sldMk cId="957614041" sldId="900"/>
            <ac:spMk id="14" creationId="{6D3A9944-E63F-5784-A8AE-AE1A59A866FA}"/>
          </ac:spMkLst>
        </pc:spChg>
        <pc:grpChg chg="mod">
          <ac:chgData name="김명호" userId="e0d603aa-548e-418b-a070-918475337925" providerId="ADAL" clId="{A1A6E6DB-1474-4532-98A6-691F064B8002}" dt="2024-09-05T04:42:44.339" v="1001" actId="1076"/>
          <ac:grpSpMkLst>
            <pc:docMk/>
            <pc:sldMk cId="957614041" sldId="900"/>
            <ac:grpSpMk id="8" creationId="{A41AD608-25AA-E409-7522-82C8532F8751}"/>
          </ac:grpSpMkLst>
        </pc:grpChg>
        <pc:grpChg chg="add mod">
          <ac:chgData name="김명호" userId="e0d603aa-548e-418b-a070-918475337925" providerId="ADAL" clId="{A1A6E6DB-1474-4532-98A6-691F064B8002}" dt="2024-09-05T04:42:46.727" v="1003" actId="1076"/>
          <ac:grpSpMkLst>
            <pc:docMk/>
            <pc:sldMk cId="957614041" sldId="900"/>
            <ac:grpSpMk id="11" creationId="{CDE542A3-A23B-D06F-EFCF-4FB2776B5D26}"/>
          </ac:grpSpMkLst>
        </pc:grpChg>
      </pc:sldChg>
      <pc:sldChg chg="del">
        <pc:chgData name="김명호" userId="e0d603aa-548e-418b-a070-918475337925" providerId="ADAL" clId="{A1A6E6DB-1474-4532-98A6-691F064B8002}" dt="2024-09-05T06:19:43.233" v="2593" actId="47"/>
        <pc:sldMkLst>
          <pc:docMk/>
          <pc:sldMk cId="4044164517" sldId="901"/>
        </pc:sldMkLst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2962873114" sldId="902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962873114" sldId="902"/>
            <ac:spMk id="2" creationId="{DC8B0B2E-051C-4693-AC44-65BE8AE195C5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2686544578" sldId="903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686544578" sldId="903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5T04:46:55.106" v="1058"/>
          <ac:spMkLst>
            <pc:docMk/>
            <pc:sldMk cId="2686544578" sldId="903"/>
            <ac:spMk id="4" creationId="{7BF1FD48-EA2C-4D9E-811C-AD91C9486F50}"/>
          </ac:spMkLst>
        </pc:spChg>
        <pc:spChg chg="mod">
          <ac:chgData name="김명호" userId="e0d603aa-548e-418b-a070-918475337925" providerId="ADAL" clId="{A1A6E6DB-1474-4532-98A6-691F064B8002}" dt="2024-09-05T04:47:20.182" v="1060" actId="6549"/>
          <ac:spMkLst>
            <pc:docMk/>
            <pc:sldMk cId="2686544578" sldId="903"/>
            <ac:spMk id="7" creationId="{0C81DD60-D84B-4D3C-8F3E-7D0E22E11300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2590274565" sldId="906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590274565" sldId="906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5T04:46:59.257" v="1059"/>
          <ac:spMkLst>
            <pc:docMk/>
            <pc:sldMk cId="2590274565" sldId="906"/>
            <ac:spMk id="4" creationId="{7BF1FD48-EA2C-4D9E-811C-AD91C9486F50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3044587838" sldId="907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044587838" sldId="907"/>
            <ac:spMk id="2" creationId="{DC8B0B2E-051C-4693-AC44-65BE8AE195C5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1596728418" sldId="910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596728418" sldId="910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5T04:53:06.332" v="1220"/>
          <ac:spMkLst>
            <pc:docMk/>
            <pc:sldMk cId="1596728418" sldId="910"/>
            <ac:spMk id="7" creationId="{0C81DD60-D84B-4D3C-8F3E-7D0E22E11300}"/>
          </ac:spMkLst>
        </pc:spChg>
        <pc:spChg chg="mod">
          <ac:chgData name="김명호" userId="e0d603aa-548e-418b-a070-918475337925" providerId="ADAL" clId="{A1A6E6DB-1474-4532-98A6-691F064B8002}" dt="2024-09-05T04:53:46.558" v="1294" actId="20577"/>
          <ac:spMkLst>
            <pc:docMk/>
            <pc:sldMk cId="1596728418" sldId="910"/>
            <ac:spMk id="11" creationId="{63326F73-BBCD-4955-8B15-F6D9CEAD1B35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1579053322" sldId="911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579053322" sldId="911"/>
            <ac:spMk id="2" creationId="{DC8B0B2E-051C-4693-AC44-65BE8AE195C5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2989669440" sldId="912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989669440" sldId="912"/>
            <ac:spMk id="2" creationId="{DC8B0B2E-051C-4693-AC44-65BE8AE195C5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1818419757" sldId="913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818419757" sldId="913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5T04:57:47.927" v="1297" actId="20577"/>
          <ac:spMkLst>
            <pc:docMk/>
            <pc:sldMk cId="1818419757" sldId="913"/>
            <ac:spMk id="11" creationId="{63326F73-BBCD-4955-8B15-F6D9CEAD1B35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2311079327" sldId="915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311079327" sldId="915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5T04:57:43.273" v="1296" actId="20577"/>
          <ac:spMkLst>
            <pc:docMk/>
            <pc:sldMk cId="2311079327" sldId="915"/>
            <ac:spMk id="11" creationId="{63326F73-BBCD-4955-8B15-F6D9CEAD1B35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908413040" sldId="916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908413040" sldId="916"/>
            <ac:spMk id="2" creationId="{DC8B0B2E-051C-4693-AC44-65BE8AE195C5}"/>
          </ac:spMkLst>
        </pc:spChg>
      </pc:sldChg>
      <pc:sldChg chg="del mod modShow">
        <pc:chgData name="김명호" userId="e0d603aa-548e-418b-a070-918475337925" providerId="ADAL" clId="{A1A6E6DB-1474-4532-98A6-691F064B8002}" dt="2024-09-05T06:17:03.372" v="2278" actId="47"/>
        <pc:sldMkLst>
          <pc:docMk/>
          <pc:sldMk cId="1983539664" sldId="918"/>
        </pc:sldMkLst>
      </pc:sldChg>
      <pc:sldChg chg="modSp del mod modShow">
        <pc:chgData name="김명호" userId="e0d603aa-548e-418b-a070-918475337925" providerId="ADAL" clId="{A1A6E6DB-1474-4532-98A6-691F064B8002}" dt="2024-09-05T06:16:33.209" v="2277" actId="47"/>
        <pc:sldMkLst>
          <pc:docMk/>
          <pc:sldMk cId="3734993930" sldId="919"/>
        </pc:sldMkLst>
        <pc:spChg chg="mod">
          <ac:chgData name="김명호" userId="e0d603aa-548e-418b-a070-918475337925" providerId="ADAL" clId="{A1A6E6DB-1474-4532-98A6-691F064B8002}" dt="2024-09-05T04:30:42.175" v="992"/>
          <ac:spMkLst>
            <pc:docMk/>
            <pc:sldMk cId="3734993930" sldId="919"/>
            <ac:spMk id="11" creationId="{63326F73-BBCD-4955-8B15-F6D9CEAD1B35}"/>
          </ac:spMkLst>
        </pc:spChg>
      </pc:sldChg>
      <pc:sldChg chg="modSp del mod modShow">
        <pc:chgData name="김명호" userId="e0d603aa-548e-418b-a070-918475337925" providerId="ADAL" clId="{A1A6E6DB-1474-4532-98A6-691F064B8002}" dt="2024-09-05T06:16:27.747" v="2276" actId="47"/>
        <pc:sldMkLst>
          <pc:docMk/>
          <pc:sldMk cId="1677207053" sldId="920"/>
        </pc:sldMkLst>
        <pc:spChg chg="mod">
          <ac:chgData name="김명호" userId="e0d603aa-548e-418b-a070-918475337925" providerId="ADAL" clId="{A1A6E6DB-1474-4532-98A6-691F064B8002}" dt="2024-09-05T04:48:08.605" v="1063" actId="20577"/>
          <ac:spMkLst>
            <pc:docMk/>
            <pc:sldMk cId="1677207053" sldId="920"/>
            <ac:spMk id="11" creationId="{63326F73-BBCD-4955-8B15-F6D9CEAD1B35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2109303001" sldId="921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109303001" sldId="921"/>
            <ac:spMk id="2" creationId="{DC8B0B2E-051C-4693-AC44-65BE8AE195C5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932094930" sldId="922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932094930" sldId="922"/>
            <ac:spMk id="2" creationId="{DC8B0B2E-051C-4693-AC44-65BE8AE195C5}"/>
          </ac:spMkLst>
        </pc:spChg>
      </pc:sldChg>
      <pc:sldChg chg="modSp mod modShow">
        <pc:chgData name="김명호" userId="e0d603aa-548e-418b-a070-918475337925" providerId="ADAL" clId="{A1A6E6DB-1474-4532-98A6-691F064B8002}" dt="2024-09-05T08:45:48.140" v="2674"/>
        <pc:sldMkLst>
          <pc:docMk/>
          <pc:sldMk cId="657963531" sldId="923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657963531" sldId="923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5T06:20:28.098" v="2595" actId="20577"/>
          <ac:spMkLst>
            <pc:docMk/>
            <pc:sldMk cId="657963531" sldId="923"/>
            <ac:spMk id="7" creationId="{0C81DD60-D84B-4D3C-8F3E-7D0E22E11300}"/>
          </ac:spMkLst>
        </pc:spChg>
        <pc:spChg chg="mod">
          <ac:chgData name="김명호" userId="e0d603aa-548e-418b-a070-918475337925" providerId="ADAL" clId="{A1A6E6DB-1474-4532-98A6-691F064B8002}" dt="2024-09-05T05:31:46.663" v="2134" actId="20577"/>
          <ac:spMkLst>
            <pc:docMk/>
            <pc:sldMk cId="657963531" sldId="923"/>
            <ac:spMk id="11" creationId="{63326F73-BBCD-4955-8B15-F6D9CEAD1B35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3689437996" sldId="924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689437996" sldId="924"/>
            <ac:spMk id="2" creationId="{DC8B0B2E-051C-4693-AC44-65BE8AE195C5}"/>
          </ac:spMkLst>
        </pc:spChg>
      </pc:sldChg>
      <pc:sldChg chg="del mod modShow">
        <pc:chgData name="김명호" userId="e0d603aa-548e-418b-a070-918475337925" providerId="ADAL" clId="{A1A6E6DB-1474-4532-98A6-691F064B8002}" dt="2024-09-05T06:19:39.149" v="2592" actId="47"/>
        <pc:sldMkLst>
          <pc:docMk/>
          <pc:sldMk cId="3683935055" sldId="925"/>
        </pc:sldMkLst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288026882" sldId="930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88026882" sldId="930"/>
            <ac:spMk id="2" creationId="{DC8B0B2E-051C-4693-AC44-65BE8AE195C5}"/>
          </ac:spMkLst>
        </pc:spChg>
      </pc:sldChg>
      <pc:sldChg chg="del">
        <pc:chgData name="김명호" userId="e0d603aa-548e-418b-a070-918475337925" providerId="ADAL" clId="{A1A6E6DB-1474-4532-98A6-691F064B8002}" dt="2024-09-05T06:16:20.051" v="2275" actId="47"/>
        <pc:sldMkLst>
          <pc:docMk/>
          <pc:sldMk cId="3848789968" sldId="933"/>
        </pc:sldMkLst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1821506235" sldId="934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821506235" sldId="934"/>
            <ac:spMk id="2" creationId="{DC8B0B2E-051C-4693-AC44-65BE8AE195C5}"/>
          </ac:spMkLst>
        </pc:spChg>
      </pc:sldChg>
      <pc:sldChg chg="modSp del mod modClrScheme modShow chgLayout">
        <pc:chgData name="김명호" userId="e0d603aa-548e-418b-a070-918475337925" providerId="ADAL" clId="{A1A6E6DB-1474-4532-98A6-691F064B8002}" dt="2024-09-05T06:16:08.758" v="2274" actId="47"/>
        <pc:sldMkLst>
          <pc:docMk/>
          <pc:sldMk cId="750836273" sldId="935"/>
        </pc:sldMkLst>
        <pc:spChg chg="mod ord">
          <ac:chgData name="김명호" userId="e0d603aa-548e-418b-a070-918475337925" providerId="ADAL" clId="{A1A6E6DB-1474-4532-98A6-691F064B8002}" dt="2024-09-05T04:57:24.233" v="1295" actId="700"/>
          <ac:spMkLst>
            <pc:docMk/>
            <pc:sldMk cId="750836273" sldId="935"/>
            <ac:spMk id="2" creationId="{DC8B0B2E-051C-4693-AC44-65BE8AE195C5}"/>
          </ac:spMkLst>
        </pc:spChg>
        <pc:spChg chg="mod ord">
          <ac:chgData name="김명호" userId="e0d603aa-548e-418b-a070-918475337925" providerId="ADAL" clId="{A1A6E6DB-1474-4532-98A6-691F064B8002}" dt="2024-09-05T04:57:24.233" v="1295" actId="700"/>
          <ac:spMkLst>
            <pc:docMk/>
            <pc:sldMk cId="750836273" sldId="935"/>
            <ac:spMk id="3" creationId="{B18D98F3-8773-4221-BE3B-E1C58A8C4DD6}"/>
          </ac:spMkLst>
        </pc:spChg>
        <pc:spChg chg="mod ord">
          <ac:chgData name="김명호" userId="e0d603aa-548e-418b-a070-918475337925" providerId="ADAL" clId="{A1A6E6DB-1474-4532-98A6-691F064B8002}" dt="2024-09-05T04:57:24.233" v="1295" actId="700"/>
          <ac:spMkLst>
            <pc:docMk/>
            <pc:sldMk cId="750836273" sldId="935"/>
            <ac:spMk id="4" creationId="{7BF1FD48-EA2C-4D9E-811C-AD91C9486F50}"/>
          </ac:spMkLst>
        </pc:spChg>
        <pc:spChg chg="mod ord">
          <ac:chgData name="김명호" userId="e0d603aa-548e-418b-a070-918475337925" providerId="ADAL" clId="{A1A6E6DB-1474-4532-98A6-691F064B8002}" dt="2024-09-05T04:57:24.233" v="1295" actId="700"/>
          <ac:spMkLst>
            <pc:docMk/>
            <pc:sldMk cId="750836273" sldId="935"/>
            <ac:spMk id="5" creationId="{2C4FD8BC-FD84-4792-9003-EE70E69AAC64}"/>
          </ac:spMkLst>
        </pc:spChg>
        <pc:spChg chg="mod ord">
          <ac:chgData name="김명호" userId="e0d603aa-548e-418b-a070-918475337925" providerId="ADAL" clId="{A1A6E6DB-1474-4532-98A6-691F064B8002}" dt="2024-09-05T04:57:24.233" v="1295" actId="700"/>
          <ac:spMkLst>
            <pc:docMk/>
            <pc:sldMk cId="750836273" sldId="935"/>
            <ac:spMk id="6" creationId="{3B1A671F-4B50-48C5-BB40-6F7DC56BC18C}"/>
          </ac:spMkLst>
        </pc:spChg>
        <pc:spChg chg="mod ord">
          <ac:chgData name="김명호" userId="e0d603aa-548e-418b-a070-918475337925" providerId="ADAL" clId="{A1A6E6DB-1474-4532-98A6-691F064B8002}" dt="2024-09-05T04:57:24.233" v="1295" actId="700"/>
          <ac:spMkLst>
            <pc:docMk/>
            <pc:sldMk cId="750836273" sldId="935"/>
            <ac:spMk id="7" creationId="{0C81DD60-D84B-4D3C-8F3E-7D0E22E11300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537688768" sldId="936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537688768" sldId="936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5T05:41:45.832" v="2261" actId="20577"/>
          <ac:spMkLst>
            <pc:docMk/>
            <pc:sldMk cId="537688768" sldId="936"/>
            <ac:spMk id="11" creationId="{63326F73-BBCD-4955-8B15-F6D9CEAD1B35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2610370214" sldId="937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610370214" sldId="937"/>
            <ac:spMk id="2" creationId="{DC8B0B2E-051C-4693-AC44-65BE8AE195C5}"/>
          </ac:spMkLst>
        </pc:spChg>
      </pc:sldChg>
      <pc:sldChg chg="del mod modShow">
        <pc:chgData name="김명호" userId="e0d603aa-548e-418b-a070-918475337925" providerId="ADAL" clId="{A1A6E6DB-1474-4532-98A6-691F064B8002}" dt="2024-09-05T06:15:56.202" v="2273" actId="18676"/>
        <pc:sldMkLst>
          <pc:docMk/>
          <pc:sldMk cId="913007173" sldId="938"/>
        </pc:sldMkLst>
      </pc:sldChg>
      <pc:sldChg chg="del">
        <pc:chgData name="김명호" userId="e0d603aa-548e-418b-a070-918475337925" providerId="ADAL" clId="{A1A6E6DB-1474-4532-98A6-691F064B8002}" dt="2024-09-05T06:15:56.202" v="2273" actId="18676"/>
        <pc:sldMkLst>
          <pc:docMk/>
          <pc:sldMk cId="3537702021" sldId="939"/>
        </pc:sldMkLst>
      </pc:sldChg>
      <pc:sldChg chg="addSp delSp modSp mod">
        <pc:chgData name="김명호" userId="e0d603aa-548e-418b-a070-918475337925" providerId="ADAL" clId="{A1A6E6DB-1474-4532-98A6-691F064B8002}" dt="2024-09-05T08:45:48.140" v="2674"/>
        <pc:sldMkLst>
          <pc:docMk/>
          <pc:sldMk cId="2719366993" sldId="941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719366993" sldId="941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5T05:05:12.765" v="1527"/>
          <ac:spMkLst>
            <pc:docMk/>
            <pc:sldMk cId="2719366993" sldId="941"/>
            <ac:spMk id="7" creationId="{0C81DD60-D84B-4D3C-8F3E-7D0E22E11300}"/>
          </ac:spMkLst>
        </pc:spChg>
        <pc:spChg chg="del">
          <ac:chgData name="김명호" userId="e0d603aa-548e-418b-a070-918475337925" providerId="ADAL" clId="{A1A6E6DB-1474-4532-98A6-691F064B8002}" dt="2024-09-05T05:04:32.710" v="1299" actId="478"/>
          <ac:spMkLst>
            <pc:docMk/>
            <pc:sldMk cId="2719366993" sldId="941"/>
            <ac:spMk id="11" creationId="{C44330EB-218A-9416-FADD-F3B4DD8B3E34}"/>
          </ac:spMkLst>
        </pc:spChg>
        <pc:spChg chg="mod">
          <ac:chgData name="김명호" userId="e0d603aa-548e-418b-a070-918475337925" providerId="ADAL" clId="{A1A6E6DB-1474-4532-98A6-691F064B8002}" dt="2024-09-05T05:05:14.217" v="1529"/>
          <ac:spMkLst>
            <pc:docMk/>
            <pc:sldMk cId="2719366993" sldId="941"/>
            <ac:spMk id="12" creationId="{53F9A250-1DA2-75CF-673C-E610B79F92DB}"/>
          </ac:spMkLst>
        </pc:spChg>
        <pc:spChg chg="mod">
          <ac:chgData name="김명호" userId="e0d603aa-548e-418b-a070-918475337925" providerId="ADAL" clId="{A1A6E6DB-1474-4532-98A6-691F064B8002}" dt="2024-09-05T05:04:39.366" v="1301" actId="21"/>
          <ac:spMkLst>
            <pc:docMk/>
            <pc:sldMk cId="2719366993" sldId="941"/>
            <ac:spMk id="15" creationId="{B40D88E4-2203-A278-AE71-EAAC49A7C323}"/>
          </ac:spMkLst>
        </pc:spChg>
        <pc:spChg chg="mod">
          <ac:chgData name="김명호" userId="e0d603aa-548e-418b-a070-918475337925" providerId="ADAL" clId="{A1A6E6DB-1474-4532-98A6-691F064B8002}" dt="2024-09-05T05:05:25.400" v="1533" actId="207"/>
          <ac:spMkLst>
            <pc:docMk/>
            <pc:sldMk cId="2719366993" sldId="941"/>
            <ac:spMk id="16" creationId="{45FB0B77-5819-63CC-8220-9DE2250C9C08}"/>
          </ac:spMkLst>
        </pc:spChg>
        <pc:grpChg chg="add mod">
          <ac:chgData name="김명호" userId="e0d603aa-548e-418b-a070-918475337925" providerId="ADAL" clId="{A1A6E6DB-1474-4532-98A6-691F064B8002}" dt="2024-09-05T05:05:16.727" v="1530" actId="1076"/>
          <ac:grpSpMkLst>
            <pc:docMk/>
            <pc:sldMk cId="2719366993" sldId="941"/>
            <ac:grpSpMk id="8" creationId="{B5AEF3CF-4678-F55C-ED58-A467EC890ED7}"/>
          </ac:grpSpMkLst>
        </pc:grpChg>
        <pc:grpChg chg="mod">
          <ac:chgData name="김명호" userId="e0d603aa-548e-418b-a070-918475337925" providerId="ADAL" clId="{A1A6E6DB-1474-4532-98A6-691F064B8002}" dt="2024-09-05T05:05:13.763" v="1528" actId="1076"/>
          <ac:grpSpMkLst>
            <pc:docMk/>
            <pc:sldMk cId="2719366993" sldId="941"/>
            <ac:grpSpMk id="13" creationId="{6EF506E1-1BB9-962F-262B-7D04E6FA73C4}"/>
          </ac:grpSpMkLst>
        </pc:grpChg>
      </pc:sldChg>
      <pc:sldChg chg="del mod modShow">
        <pc:chgData name="김명호" userId="e0d603aa-548e-418b-a070-918475337925" providerId="ADAL" clId="{A1A6E6DB-1474-4532-98A6-691F064B8002}" dt="2024-09-05T06:15:40.480" v="2271" actId="18676"/>
        <pc:sldMkLst>
          <pc:docMk/>
          <pc:sldMk cId="2148843651" sldId="944"/>
        </pc:sldMkLst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2161266639" sldId="945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161266639" sldId="945"/>
            <ac:spMk id="2" creationId="{DC8B0B2E-051C-4693-AC44-65BE8AE195C5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1521501762" sldId="946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521501762" sldId="946"/>
            <ac:spMk id="2" creationId="{DC8B0B2E-051C-4693-AC44-65BE8AE195C5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2798617734" sldId="947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798617734" sldId="947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5T04:00:37.163" v="385" actId="20577"/>
          <ac:spMkLst>
            <pc:docMk/>
            <pc:sldMk cId="2798617734" sldId="947"/>
            <ac:spMk id="7" creationId="{0C81DD60-D84B-4D3C-8F3E-7D0E22E11300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1492509463" sldId="949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492509463" sldId="949"/>
            <ac:spMk id="2" creationId="{DC8B0B2E-051C-4693-AC44-65BE8AE195C5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4090013786" sldId="950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4090013786" sldId="950"/>
            <ac:spMk id="2" creationId="{DC8B0B2E-051C-4693-AC44-65BE8AE195C5}"/>
          </ac:spMkLst>
        </pc:spChg>
      </pc:sldChg>
      <pc:sldChg chg="addSp delSp modSp mod">
        <pc:chgData name="김명호" userId="e0d603aa-548e-418b-a070-918475337925" providerId="ADAL" clId="{A1A6E6DB-1474-4532-98A6-691F064B8002}" dt="2024-09-05T08:45:48.140" v="2674"/>
        <pc:sldMkLst>
          <pc:docMk/>
          <pc:sldMk cId="2257180284" sldId="951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257180284" sldId="951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5T05:08:57.152" v="1549"/>
          <ac:spMkLst>
            <pc:docMk/>
            <pc:sldMk cId="2257180284" sldId="951"/>
            <ac:spMk id="11" creationId="{51BE29D6-BD8A-4E27-AF22-1B8B593922E5}"/>
          </ac:spMkLst>
        </pc:spChg>
        <pc:spChg chg="mod">
          <ac:chgData name="김명호" userId="e0d603aa-548e-418b-a070-918475337925" providerId="ADAL" clId="{A1A6E6DB-1474-4532-98A6-691F064B8002}" dt="2024-09-05T05:13:03.842" v="2113"/>
          <ac:spMkLst>
            <pc:docMk/>
            <pc:sldMk cId="2257180284" sldId="951"/>
            <ac:spMk id="12" creationId="{AE964354-5A37-8AE8-0CCD-11703126AD72}"/>
          </ac:spMkLst>
        </pc:spChg>
        <pc:spChg chg="del">
          <ac:chgData name="김명호" userId="e0d603aa-548e-418b-a070-918475337925" providerId="ADAL" clId="{A1A6E6DB-1474-4532-98A6-691F064B8002}" dt="2024-09-05T05:08:55.105" v="1545" actId="478"/>
          <ac:spMkLst>
            <pc:docMk/>
            <pc:sldMk cId="2257180284" sldId="951"/>
            <ac:spMk id="14" creationId="{CAA026AD-16E6-B5C8-44E7-B7840B5FC5CF}"/>
          </ac:spMkLst>
        </pc:spChg>
        <pc:spChg chg="mod">
          <ac:chgData name="김명호" userId="e0d603aa-548e-418b-a070-918475337925" providerId="ADAL" clId="{A1A6E6DB-1474-4532-98A6-691F064B8002}" dt="2024-09-05T05:08:20.275" v="1543" actId="14100"/>
          <ac:spMkLst>
            <pc:docMk/>
            <pc:sldMk cId="2257180284" sldId="951"/>
            <ac:spMk id="18" creationId="{0FBA4695-7C36-B690-CD35-4BD0CE9EED92}"/>
          </ac:spMkLst>
        </pc:spChg>
        <pc:grpChg chg="add del mod">
          <ac:chgData name="김명호" userId="e0d603aa-548e-418b-a070-918475337925" providerId="ADAL" clId="{A1A6E6DB-1474-4532-98A6-691F064B8002}" dt="2024-09-05T05:09:05.474" v="1553" actId="1076"/>
          <ac:grpSpMkLst>
            <pc:docMk/>
            <pc:sldMk cId="2257180284" sldId="951"/>
            <ac:grpSpMk id="10" creationId="{2C9E8B79-A617-A259-27A6-0F11CFD6F43E}"/>
          </ac:grpSpMkLst>
        </pc:grpChg>
        <pc:picChg chg="add mod ord">
          <ac:chgData name="김명호" userId="e0d603aa-548e-418b-a070-918475337925" providerId="ADAL" clId="{A1A6E6DB-1474-4532-98A6-691F064B8002}" dt="2024-09-05T05:08:15.683" v="1541" actId="1076"/>
          <ac:picMkLst>
            <pc:docMk/>
            <pc:sldMk cId="2257180284" sldId="951"/>
            <ac:picMk id="9" creationId="{55ED7192-3B1E-546F-18E5-FC2E31D82C10}"/>
          </ac:picMkLst>
        </pc:picChg>
        <pc:picChg chg="del">
          <ac:chgData name="김명호" userId="e0d603aa-548e-418b-a070-918475337925" providerId="ADAL" clId="{A1A6E6DB-1474-4532-98A6-691F064B8002}" dt="2024-09-05T05:08:06.858" v="1537" actId="478"/>
          <ac:picMkLst>
            <pc:docMk/>
            <pc:sldMk cId="2257180284" sldId="951"/>
            <ac:picMk id="17" creationId="{BC585FF8-B9CE-5796-FDF9-9E2EC34E44CA}"/>
          </ac:picMkLst>
        </pc:picChg>
      </pc:sldChg>
      <pc:sldChg chg="del">
        <pc:chgData name="김명호" userId="e0d603aa-548e-418b-a070-918475337925" providerId="ADAL" clId="{A1A6E6DB-1474-4532-98A6-691F064B8002}" dt="2024-09-03T04:10:01.498" v="300" actId="47"/>
        <pc:sldMkLst>
          <pc:docMk/>
          <pc:sldMk cId="27910130" sldId="953"/>
        </pc:sldMkLst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4046901753" sldId="954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4046901753" sldId="954"/>
            <ac:spMk id="2" creationId="{DC8B0B2E-051C-4693-AC44-65BE8AE195C5}"/>
          </ac:spMkLst>
        </pc:spChg>
      </pc:sldChg>
      <pc:sldChg chg="del mod modShow">
        <pc:chgData name="김명호" userId="e0d603aa-548e-418b-a070-918475337925" providerId="ADAL" clId="{A1A6E6DB-1474-4532-98A6-691F064B8002}" dt="2024-09-05T06:15:46.288" v="2272" actId="47"/>
        <pc:sldMkLst>
          <pc:docMk/>
          <pc:sldMk cId="3689774704" sldId="955"/>
        </pc:sldMkLst>
      </pc:sldChg>
      <pc:sldChg chg="del mod modShow">
        <pc:chgData name="김명호" userId="e0d603aa-548e-418b-a070-918475337925" providerId="ADAL" clId="{A1A6E6DB-1474-4532-98A6-691F064B8002}" dt="2024-09-05T06:15:37.414" v="2270" actId="47"/>
        <pc:sldMkLst>
          <pc:docMk/>
          <pc:sldMk cId="1253644824" sldId="956"/>
        </pc:sldMkLst>
      </pc:sldChg>
      <pc:sldChg chg="add del mod modShow">
        <pc:chgData name="김명호" userId="e0d603aa-548e-418b-a070-918475337925" providerId="ADAL" clId="{A1A6E6DB-1474-4532-98A6-691F064B8002}" dt="2024-09-05T06:15:31.425" v="2269" actId="47"/>
        <pc:sldMkLst>
          <pc:docMk/>
          <pc:sldMk cId="513311688" sldId="957"/>
        </pc:sldMkLst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2073597543" sldId="958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073597543" sldId="958"/>
            <ac:spMk id="2" creationId="{70B40E06-5C2F-1DE9-78D2-7F1F29A2A0D1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175833789" sldId="959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75833789" sldId="959"/>
            <ac:spMk id="2" creationId="{70B40E06-5C2F-1DE9-78D2-7F1F29A2A0D1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3575358090" sldId="960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575358090" sldId="960"/>
            <ac:spMk id="2" creationId="{70B40E06-5C2F-1DE9-78D2-7F1F29A2A0D1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276679701" sldId="961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76679701" sldId="961"/>
            <ac:spMk id="2" creationId="{70B40E06-5C2F-1DE9-78D2-7F1F29A2A0D1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764960177" sldId="991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764960177" sldId="991"/>
            <ac:spMk id="2" creationId="{70B40E06-5C2F-1DE9-78D2-7F1F29A2A0D1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592334381" sldId="992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592334381" sldId="992"/>
            <ac:spMk id="2" creationId="{70B40E06-5C2F-1DE9-78D2-7F1F29A2A0D1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2000883814" sldId="993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000883814" sldId="993"/>
            <ac:spMk id="2" creationId="{70B40E06-5C2F-1DE9-78D2-7F1F29A2A0D1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308431254" sldId="994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08431254" sldId="994"/>
            <ac:spMk id="2" creationId="{70B40E06-5C2F-1DE9-78D2-7F1F29A2A0D1}"/>
          </ac:spMkLst>
        </pc:spChg>
      </pc:sldChg>
      <pc:sldChg chg="modSp ord">
        <pc:chgData name="김명호" userId="e0d603aa-548e-418b-a070-918475337925" providerId="ADAL" clId="{A1A6E6DB-1474-4532-98A6-691F064B8002}" dt="2024-09-05T08:45:48.140" v="2674"/>
        <pc:sldMkLst>
          <pc:docMk/>
          <pc:sldMk cId="1789693932" sldId="995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789693932" sldId="995"/>
            <ac:spMk id="2" creationId="{70B40E06-5C2F-1DE9-78D2-7F1F29A2A0D1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662996574" sldId="996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662996574" sldId="996"/>
            <ac:spMk id="2" creationId="{14751974-07B5-135F-AE4F-8161F5C5E0DE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1482380701" sldId="997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482380701" sldId="997"/>
            <ac:spMk id="2" creationId="{14751974-07B5-135F-AE4F-8161F5C5E0DE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3346633830" sldId="998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346633830" sldId="998"/>
            <ac:spMk id="2" creationId="{14751974-07B5-135F-AE4F-8161F5C5E0DE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2111995928" sldId="999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111995928" sldId="999"/>
            <ac:spMk id="2" creationId="{14751974-07B5-135F-AE4F-8161F5C5E0DE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4011387746" sldId="1000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4011387746" sldId="1000"/>
            <ac:spMk id="2" creationId="{14751974-07B5-135F-AE4F-8161F5C5E0DE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1904321062" sldId="1001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904321062" sldId="1001"/>
            <ac:spMk id="2" creationId="{14751974-07B5-135F-AE4F-8161F5C5E0DE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3999030725" sldId="1002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999030725" sldId="1002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3T02:11:33.307" v="225"/>
          <ac:spMkLst>
            <pc:docMk/>
            <pc:sldMk cId="3999030725" sldId="1002"/>
            <ac:spMk id="32" creationId="{FDDC6371-A8E3-0C03-2A6D-D6F17F7D3FB3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2420377853" sldId="1003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420377853" sldId="1003"/>
            <ac:spMk id="2" creationId="{0BE44008-A820-3443-41F6-EF59C5B755E5}"/>
          </ac:spMkLst>
        </pc:spChg>
      </pc:sldChg>
      <pc:sldChg chg="modSp mod modClrScheme chgLayout">
        <pc:chgData name="김명호" userId="e0d603aa-548e-418b-a070-918475337925" providerId="ADAL" clId="{A1A6E6DB-1474-4532-98A6-691F064B8002}" dt="2024-09-05T08:45:48.140" v="2674"/>
        <pc:sldMkLst>
          <pc:docMk/>
          <pc:sldMk cId="2143666360" sldId="1004"/>
        </pc:sldMkLst>
        <pc:spChg chg="mod ord">
          <ac:chgData name="김명호" userId="e0d603aa-548e-418b-a070-918475337925" providerId="ADAL" clId="{A1A6E6DB-1474-4532-98A6-691F064B8002}" dt="2024-09-05T08:45:48.140" v="2674"/>
          <ac:spMkLst>
            <pc:docMk/>
            <pc:sldMk cId="2143666360" sldId="1004"/>
            <ac:spMk id="2" creationId="{27D88D45-6140-4AA0-C742-3F648EF920BE}"/>
          </ac:spMkLst>
        </pc:spChg>
        <pc:spChg chg="mod ord">
          <ac:chgData name="김명호" userId="e0d603aa-548e-418b-a070-918475337925" providerId="ADAL" clId="{A1A6E6DB-1474-4532-98A6-691F064B8002}" dt="2024-09-03T07:38:18.765" v="304" actId="700"/>
          <ac:spMkLst>
            <pc:docMk/>
            <pc:sldMk cId="2143666360" sldId="1004"/>
            <ac:spMk id="3" creationId="{4C4428CF-DBBA-7800-4164-C384990A6800}"/>
          </ac:spMkLst>
        </pc:spChg>
        <pc:spChg chg="mod ord">
          <ac:chgData name="김명호" userId="e0d603aa-548e-418b-a070-918475337925" providerId="ADAL" clId="{A1A6E6DB-1474-4532-98A6-691F064B8002}" dt="2024-09-03T07:38:18.765" v="304" actId="700"/>
          <ac:spMkLst>
            <pc:docMk/>
            <pc:sldMk cId="2143666360" sldId="1004"/>
            <ac:spMk id="4" creationId="{C43D348F-7EEA-FE0A-CDCC-16B8A95F795F}"/>
          </ac:spMkLst>
        </pc:spChg>
        <pc:spChg chg="mod ord">
          <ac:chgData name="김명호" userId="e0d603aa-548e-418b-a070-918475337925" providerId="ADAL" clId="{A1A6E6DB-1474-4532-98A6-691F064B8002}" dt="2024-09-03T07:38:18.765" v="304" actId="700"/>
          <ac:spMkLst>
            <pc:docMk/>
            <pc:sldMk cId="2143666360" sldId="1004"/>
            <ac:spMk id="5" creationId="{990E432C-2D75-8CF7-7CC7-037EABC5B930}"/>
          </ac:spMkLst>
        </pc:spChg>
        <pc:spChg chg="mod ord">
          <ac:chgData name="김명호" userId="e0d603aa-548e-418b-a070-918475337925" providerId="ADAL" clId="{A1A6E6DB-1474-4532-98A6-691F064B8002}" dt="2024-09-03T07:38:18.765" v="304" actId="700"/>
          <ac:spMkLst>
            <pc:docMk/>
            <pc:sldMk cId="2143666360" sldId="1004"/>
            <ac:spMk id="6" creationId="{1F6248CA-E7B4-19B5-E1FB-BA339DE8AFE1}"/>
          </ac:spMkLst>
        </pc:spChg>
        <pc:spChg chg="mod ord">
          <ac:chgData name="김명호" userId="e0d603aa-548e-418b-a070-918475337925" providerId="ADAL" clId="{A1A6E6DB-1474-4532-98A6-691F064B8002}" dt="2024-09-03T07:38:18.765" v="304" actId="700"/>
          <ac:spMkLst>
            <pc:docMk/>
            <pc:sldMk cId="2143666360" sldId="1004"/>
            <ac:spMk id="7" creationId="{AE4E6E24-3F47-853D-375D-FCEA065384CA}"/>
          </ac:spMkLst>
        </pc:spChg>
        <pc:grpChg chg="mod">
          <ac:chgData name="김명호" userId="e0d603aa-548e-418b-a070-918475337925" providerId="ADAL" clId="{A1A6E6DB-1474-4532-98A6-691F064B8002}" dt="2024-09-03T07:31:05.303" v="303" actId="1076"/>
          <ac:grpSpMkLst>
            <pc:docMk/>
            <pc:sldMk cId="2143666360" sldId="1004"/>
            <ac:grpSpMk id="11" creationId="{4684A555-D71E-99EF-3360-CCC4BDD0F6A5}"/>
          </ac:grpSpMkLst>
        </pc:grpChg>
      </pc:sldChg>
      <pc:sldChg chg="del">
        <pc:chgData name="김명호" userId="e0d603aa-548e-418b-a070-918475337925" providerId="ADAL" clId="{A1A6E6DB-1474-4532-98A6-691F064B8002}" dt="2024-09-05T06:19:16.293" v="2589" actId="47"/>
        <pc:sldMkLst>
          <pc:docMk/>
          <pc:sldMk cId="340699841" sldId="1005"/>
        </pc:sldMkLst>
      </pc:sldChg>
      <pc:sldChg chg="modSp add del mod modShow">
        <pc:chgData name="김명호" userId="e0d603aa-548e-418b-a070-918475337925" providerId="ADAL" clId="{A1A6E6DB-1474-4532-98A6-691F064B8002}" dt="2024-09-05T08:45:48.140" v="2674"/>
        <pc:sldMkLst>
          <pc:docMk/>
          <pc:sldMk cId="3649457194" sldId="1006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649457194" sldId="1006"/>
            <ac:spMk id="2" creationId="{C0BB81FA-302B-A912-F663-F504CE3377CF}"/>
          </ac:spMkLst>
        </pc:spChg>
        <pc:spChg chg="mod">
          <ac:chgData name="김명호" userId="e0d603aa-548e-418b-a070-918475337925" providerId="ADAL" clId="{A1A6E6DB-1474-4532-98A6-691F064B8002}" dt="2024-09-05T04:03:30.818" v="469" actId="20577"/>
          <ac:spMkLst>
            <pc:docMk/>
            <pc:sldMk cId="3649457194" sldId="1006"/>
            <ac:spMk id="12" creationId="{8A92318C-2AB8-CBE2-EC51-03C8B28665CB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834923716" sldId="1007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834923716" sldId="1007"/>
            <ac:spMk id="2" creationId="{C0BB81FA-302B-A912-F663-F504CE3377CF}"/>
          </ac:spMkLst>
        </pc:spChg>
        <pc:spChg chg="mod">
          <ac:chgData name="김명호" userId="e0d603aa-548e-418b-a070-918475337925" providerId="ADAL" clId="{A1A6E6DB-1474-4532-98A6-691F064B8002}" dt="2024-09-05T04:16:29.614" v="970" actId="20577"/>
          <ac:spMkLst>
            <pc:docMk/>
            <pc:sldMk cId="834923716" sldId="1007"/>
            <ac:spMk id="12" creationId="{8A92318C-2AB8-CBE2-EC51-03C8B28665CB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3297944285" sldId="1008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297944285" sldId="1008"/>
            <ac:spMk id="2" creationId="{C0BB81FA-302B-A912-F663-F504CE3377CF}"/>
          </ac:spMkLst>
        </pc:spChg>
        <pc:spChg chg="mod">
          <ac:chgData name="김명호" userId="e0d603aa-548e-418b-a070-918475337925" providerId="ADAL" clId="{A1A6E6DB-1474-4532-98A6-691F064B8002}" dt="2024-09-05T04:15:05.513" v="775" actId="20577"/>
          <ac:spMkLst>
            <pc:docMk/>
            <pc:sldMk cId="3297944285" sldId="1008"/>
            <ac:spMk id="12" creationId="{8A92318C-2AB8-CBE2-EC51-03C8B28665CB}"/>
          </ac:spMkLst>
        </pc:spChg>
      </pc:sldChg>
      <pc:sldChg chg="del">
        <pc:chgData name="김명호" userId="e0d603aa-548e-418b-a070-918475337925" providerId="ADAL" clId="{A1A6E6DB-1474-4532-98A6-691F064B8002}" dt="2024-09-05T04:15:29.698" v="776" actId="47"/>
        <pc:sldMkLst>
          <pc:docMk/>
          <pc:sldMk cId="345967333" sldId="1009"/>
        </pc:sldMkLst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4046533914" sldId="1010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4046533914" sldId="1010"/>
            <ac:spMk id="2" creationId="{C0BB81FA-302B-A912-F663-F504CE3377CF}"/>
          </ac:spMkLst>
        </pc:spChg>
        <pc:spChg chg="mod">
          <ac:chgData name="김명호" userId="e0d603aa-548e-418b-a070-918475337925" providerId="ADAL" clId="{A1A6E6DB-1474-4532-98A6-691F064B8002}" dt="2024-09-05T04:08:19.387" v="752"/>
          <ac:spMkLst>
            <pc:docMk/>
            <pc:sldMk cId="4046533914" sldId="1010"/>
            <ac:spMk id="12" creationId="{8A92318C-2AB8-CBE2-EC51-03C8B28665CB}"/>
          </ac:spMkLst>
        </pc:spChg>
      </pc:sldChg>
      <pc:sldChg chg="del">
        <pc:chgData name="김명호" userId="e0d603aa-548e-418b-a070-918475337925" providerId="ADAL" clId="{A1A6E6DB-1474-4532-98A6-691F064B8002}" dt="2024-09-05T06:17:10.081" v="2279" actId="47"/>
        <pc:sldMkLst>
          <pc:docMk/>
          <pc:sldMk cId="2339990844" sldId="1011"/>
        </pc:sldMkLst>
      </pc:sldChg>
      <pc:sldChg chg="modSp mod modClrScheme chgLayout">
        <pc:chgData name="김명호" userId="e0d603aa-548e-418b-a070-918475337925" providerId="ADAL" clId="{A1A6E6DB-1474-4532-98A6-691F064B8002}" dt="2024-09-05T08:45:48.140" v="2674"/>
        <pc:sldMkLst>
          <pc:docMk/>
          <pc:sldMk cId="2687341681" sldId="1012"/>
        </pc:sldMkLst>
        <pc:spChg chg="mod ord">
          <ac:chgData name="김명호" userId="e0d603aa-548e-418b-a070-918475337925" providerId="ADAL" clId="{A1A6E6DB-1474-4532-98A6-691F064B8002}" dt="2024-09-05T08:45:48.140" v="2674"/>
          <ac:spMkLst>
            <pc:docMk/>
            <pc:sldMk cId="2687341681" sldId="1012"/>
            <ac:spMk id="2" creationId="{DC8B0B2E-051C-4693-AC44-65BE8AE195C5}"/>
          </ac:spMkLst>
        </pc:spChg>
        <pc:spChg chg="mod ord">
          <ac:chgData name="김명호" userId="e0d603aa-548e-418b-a070-918475337925" providerId="ADAL" clId="{A1A6E6DB-1474-4532-98A6-691F064B8002}" dt="2024-09-05T06:18:31.888" v="2586" actId="700"/>
          <ac:spMkLst>
            <pc:docMk/>
            <pc:sldMk cId="2687341681" sldId="1012"/>
            <ac:spMk id="3" creationId="{B18D98F3-8773-4221-BE3B-E1C58A8C4DD6}"/>
          </ac:spMkLst>
        </pc:spChg>
        <pc:spChg chg="mod ord">
          <ac:chgData name="김명호" userId="e0d603aa-548e-418b-a070-918475337925" providerId="ADAL" clId="{A1A6E6DB-1474-4532-98A6-691F064B8002}" dt="2024-09-05T06:18:31.888" v="2586" actId="700"/>
          <ac:spMkLst>
            <pc:docMk/>
            <pc:sldMk cId="2687341681" sldId="1012"/>
            <ac:spMk id="4" creationId="{7BF1FD48-EA2C-4D9E-811C-AD91C9486F50}"/>
          </ac:spMkLst>
        </pc:spChg>
        <pc:spChg chg="mod ord">
          <ac:chgData name="김명호" userId="e0d603aa-548e-418b-a070-918475337925" providerId="ADAL" clId="{A1A6E6DB-1474-4532-98A6-691F064B8002}" dt="2024-09-05T06:18:31.888" v="2586" actId="700"/>
          <ac:spMkLst>
            <pc:docMk/>
            <pc:sldMk cId="2687341681" sldId="1012"/>
            <ac:spMk id="7" creationId="{0C81DD60-D84B-4D3C-8F3E-7D0E22E11300}"/>
          </ac:spMkLst>
        </pc:spChg>
        <pc:spChg chg="mod ord">
          <ac:chgData name="김명호" userId="e0d603aa-548e-418b-a070-918475337925" providerId="ADAL" clId="{A1A6E6DB-1474-4532-98A6-691F064B8002}" dt="2024-09-05T06:18:31.888" v="2586" actId="700"/>
          <ac:spMkLst>
            <pc:docMk/>
            <pc:sldMk cId="2687341681" sldId="1012"/>
            <ac:spMk id="15" creationId="{2C5D2B36-FA7F-32DD-DE39-3993E39E9193}"/>
          </ac:spMkLst>
        </pc:spChg>
        <pc:spChg chg="mod ord">
          <ac:chgData name="김명호" userId="e0d603aa-548e-418b-a070-918475337925" providerId="ADAL" clId="{A1A6E6DB-1474-4532-98A6-691F064B8002}" dt="2024-09-05T06:18:31.888" v="2586" actId="700"/>
          <ac:spMkLst>
            <pc:docMk/>
            <pc:sldMk cId="2687341681" sldId="1012"/>
            <ac:spMk id="16" creationId="{DA14DCEC-8FB5-DA01-100A-5FC7A60972D1}"/>
          </ac:spMkLst>
        </pc:spChg>
      </pc:sldChg>
      <pc:sldChg chg="del mod modShow">
        <pc:chgData name="김명호" userId="e0d603aa-548e-418b-a070-918475337925" providerId="ADAL" clId="{A1A6E6DB-1474-4532-98A6-691F064B8002}" dt="2024-09-05T06:19:11.918" v="2588" actId="47"/>
        <pc:sldMkLst>
          <pc:docMk/>
          <pc:sldMk cId="3195061058" sldId="1013"/>
        </pc:sldMkLst>
      </pc:sldChg>
      <pc:sldChg chg="modSp mod modClrScheme chgLayout">
        <pc:chgData name="김명호" userId="e0d603aa-548e-418b-a070-918475337925" providerId="ADAL" clId="{A1A6E6DB-1474-4532-98A6-691F064B8002}" dt="2024-09-05T08:45:48.140" v="2674"/>
        <pc:sldMkLst>
          <pc:docMk/>
          <pc:sldMk cId="1963198199" sldId="1014"/>
        </pc:sldMkLst>
        <pc:spChg chg="mod ord">
          <ac:chgData name="김명호" userId="e0d603aa-548e-418b-a070-918475337925" providerId="ADAL" clId="{A1A6E6DB-1474-4532-98A6-691F064B8002}" dt="2024-09-05T08:45:48.140" v="2674"/>
          <ac:spMkLst>
            <pc:docMk/>
            <pc:sldMk cId="1963198199" sldId="1014"/>
            <ac:spMk id="2" creationId="{DC8B0B2E-051C-4693-AC44-65BE8AE195C5}"/>
          </ac:spMkLst>
        </pc:spChg>
        <pc:spChg chg="mod ord">
          <ac:chgData name="김명호" userId="e0d603aa-548e-418b-a070-918475337925" providerId="ADAL" clId="{A1A6E6DB-1474-4532-98A6-691F064B8002}" dt="2024-09-05T06:19:03.286" v="2587" actId="700"/>
          <ac:spMkLst>
            <pc:docMk/>
            <pc:sldMk cId="1963198199" sldId="1014"/>
            <ac:spMk id="3" creationId="{B18D98F3-8773-4221-BE3B-E1C58A8C4DD6}"/>
          </ac:spMkLst>
        </pc:spChg>
        <pc:spChg chg="mod ord">
          <ac:chgData name="김명호" userId="e0d603aa-548e-418b-a070-918475337925" providerId="ADAL" clId="{A1A6E6DB-1474-4532-98A6-691F064B8002}" dt="2024-09-05T06:19:03.286" v="2587" actId="700"/>
          <ac:spMkLst>
            <pc:docMk/>
            <pc:sldMk cId="1963198199" sldId="1014"/>
            <ac:spMk id="4" creationId="{7BF1FD48-EA2C-4D9E-811C-AD91C9486F50}"/>
          </ac:spMkLst>
        </pc:spChg>
        <pc:spChg chg="mod ord">
          <ac:chgData name="김명호" userId="e0d603aa-548e-418b-a070-918475337925" providerId="ADAL" clId="{A1A6E6DB-1474-4532-98A6-691F064B8002}" dt="2024-09-05T06:19:03.286" v="2587" actId="700"/>
          <ac:spMkLst>
            <pc:docMk/>
            <pc:sldMk cId="1963198199" sldId="1014"/>
            <ac:spMk id="11" creationId="{36C6BF6B-9323-9B56-A2B2-76DBCBC549D2}"/>
          </ac:spMkLst>
        </pc:spChg>
        <pc:spChg chg="mod ord">
          <ac:chgData name="김명호" userId="e0d603aa-548e-418b-a070-918475337925" providerId="ADAL" clId="{A1A6E6DB-1474-4532-98A6-691F064B8002}" dt="2024-09-05T06:19:03.286" v="2587" actId="700"/>
          <ac:spMkLst>
            <pc:docMk/>
            <pc:sldMk cId="1963198199" sldId="1014"/>
            <ac:spMk id="15" creationId="{2C5D2B36-FA7F-32DD-DE39-3993E39E9193}"/>
          </ac:spMkLst>
        </pc:spChg>
        <pc:spChg chg="mod ord">
          <ac:chgData name="김명호" userId="e0d603aa-548e-418b-a070-918475337925" providerId="ADAL" clId="{A1A6E6DB-1474-4532-98A6-691F064B8002}" dt="2024-09-05T06:19:03.286" v="2587" actId="700"/>
          <ac:spMkLst>
            <pc:docMk/>
            <pc:sldMk cId="1963198199" sldId="1014"/>
            <ac:spMk id="16" creationId="{DA14DCEC-8FB5-DA01-100A-5FC7A60972D1}"/>
          </ac:spMkLst>
        </pc:spChg>
        <pc:spChg chg="mod">
          <ac:chgData name="김명호" userId="e0d603aa-548e-418b-a070-918475337925" providerId="ADAL" clId="{A1A6E6DB-1474-4532-98A6-691F064B8002}" dt="2024-09-05T04:02:22.218" v="408"/>
          <ac:spMkLst>
            <pc:docMk/>
            <pc:sldMk cId="1963198199" sldId="1014"/>
            <ac:spMk id="20" creationId="{5589B69F-B404-EF9D-6254-372E454CED78}"/>
          </ac:spMkLst>
        </pc:spChg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3548066741" sldId="1015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548066741" sldId="1015"/>
            <ac:spMk id="2" creationId="{DC8B0B2E-051C-4693-AC44-65BE8AE195C5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2994254419" sldId="1016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994254419" sldId="1016"/>
            <ac:spMk id="2" creationId="{455823C0-4DF7-42E7-265F-BBD7284149EA}"/>
          </ac:spMkLst>
        </pc:spChg>
        <pc:spChg chg="mod">
          <ac:chgData name="김명호" userId="e0d603aa-548e-418b-a070-918475337925" providerId="ADAL" clId="{A1A6E6DB-1474-4532-98A6-691F064B8002}" dt="2024-09-05T05:33:19.440" v="2206" actId="13926"/>
          <ac:spMkLst>
            <pc:docMk/>
            <pc:sldMk cId="2994254419" sldId="1016"/>
            <ac:spMk id="7" creationId="{3FA6CA5C-0435-F0CB-DAE8-6780430FAC85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3541039749" sldId="1017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541039749" sldId="1017"/>
            <ac:spMk id="2" creationId="{455823C0-4DF7-42E7-265F-BBD7284149EA}"/>
          </ac:spMkLst>
        </pc:spChg>
        <pc:spChg chg="mod">
          <ac:chgData name="김명호" userId="e0d603aa-548e-418b-a070-918475337925" providerId="ADAL" clId="{A1A6E6DB-1474-4532-98A6-691F064B8002}" dt="2024-09-05T05:34:42.282" v="2223" actId="20577"/>
          <ac:spMkLst>
            <pc:docMk/>
            <pc:sldMk cId="3541039749" sldId="1017"/>
            <ac:spMk id="3" creationId="{419E369F-48BC-23CD-0D0F-FC27125A0E3C}"/>
          </ac:spMkLst>
        </pc:spChg>
      </pc:sldChg>
      <pc:sldChg chg="modSp del mod modClrScheme modShow chgLayout">
        <pc:chgData name="김명호" userId="e0d603aa-548e-418b-a070-918475337925" providerId="ADAL" clId="{A1A6E6DB-1474-4532-98A6-691F064B8002}" dt="2024-09-05T06:19:47.839" v="2594" actId="47"/>
        <pc:sldMkLst>
          <pc:docMk/>
          <pc:sldMk cId="1640337465" sldId="1018"/>
        </pc:sldMkLst>
        <pc:spChg chg="mod ord">
          <ac:chgData name="김명호" userId="e0d603aa-548e-418b-a070-918475337925" providerId="ADAL" clId="{A1A6E6DB-1474-4532-98A6-691F064B8002}" dt="2024-09-03T02:20:42.363" v="248" actId="700"/>
          <ac:spMkLst>
            <pc:docMk/>
            <pc:sldMk cId="1640337465" sldId="1018"/>
            <ac:spMk id="2" creationId="{DC8B0B2E-051C-4693-AC44-65BE8AE195C5}"/>
          </ac:spMkLst>
        </pc:spChg>
        <pc:spChg chg="mod ord">
          <ac:chgData name="김명호" userId="e0d603aa-548e-418b-a070-918475337925" providerId="ADAL" clId="{A1A6E6DB-1474-4532-98A6-691F064B8002}" dt="2024-09-03T02:20:42.363" v="248" actId="700"/>
          <ac:spMkLst>
            <pc:docMk/>
            <pc:sldMk cId="1640337465" sldId="1018"/>
            <ac:spMk id="3" creationId="{B18D98F3-8773-4221-BE3B-E1C58A8C4DD6}"/>
          </ac:spMkLst>
        </pc:spChg>
        <pc:spChg chg="mod ord">
          <ac:chgData name="김명호" userId="e0d603aa-548e-418b-a070-918475337925" providerId="ADAL" clId="{A1A6E6DB-1474-4532-98A6-691F064B8002}" dt="2024-09-03T02:20:42.363" v="248" actId="700"/>
          <ac:spMkLst>
            <pc:docMk/>
            <pc:sldMk cId="1640337465" sldId="1018"/>
            <ac:spMk id="4" creationId="{7BF1FD48-EA2C-4D9E-811C-AD91C9486F50}"/>
          </ac:spMkLst>
        </pc:spChg>
        <pc:spChg chg="mod ord">
          <ac:chgData name="김명호" userId="e0d603aa-548e-418b-a070-918475337925" providerId="ADAL" clId="{A1A6E6DB-1474-4532-98A6-691F064B8002}" dt="2024-09-03T02:20:42.363" v="248" actId="700"/>
          <ac:spMkLst>
            <pc:docMk/>
            <pc:sldMk cId="1640337465" sldId="1018"/>
            <ac:spMk id="5" creationId="{2C4FD8BC-FD84-4792-9003-EE70E69AAC64}"/>
          </ac:spMkLst>
        </pc:spChg>
        <pc:spChg chg="mod ord">
          <ac:chgData name="김명호" userId="e0d603aa-548e-418b-a070-918475337925" providerId="ADAL" clId="{A1A6E6DB-1474-4532-98A6-691F064B8002}" dt="2024-09-03T02:20:42.363" v="248" actId="700"/>
          <ac:spMkLst>
            <pc:docMk/>
            <pc:sldMk cId="1640337465" sldId="1018"/>
            <ac:spMk id="6" creationId="{3B1A671F-4B50-48C5-BB40-6F7DC56BC18C}"/>
          </ac:spMkLst>
        </pc:spChg>
        <pc:spChg chg="mod ord">
          <ac:chgData name="김명호" userId="e0d603aa-548e-418b-a070-918475337925" providerId="ADAL" clId="{A1A6E6DB-1474-4532-98A6-691F064B8002}" dt="2024-09-03T02:20:42.363" v="248" actId="700"/>
          <ac:spMkLst>
            <pc:docMk/>
            <pc:sldMk cId="1640337465" sldId="1018"/>
            <ac:spMk id="7" creationId="{0C81DD60-D84B-4D3C-8F3E-7D0E22E11300}"/>
          </ac:spMkLst>
        </pc:spChg>
        <pc:spChg chg="mod">
          <ac:chgData name="김명호" userId="e0d603aa-548e-418b-a070-918475337925" providerId="ADAL" clId="{A1A6E6DB-1474-4532-98A6-691F064B8002}" dt="2024-09-03T02:20:49.312" v="261"/>
          <ac:spMkLst>
            <pc:docMk/>
            <pc:sldMk cId="1640337465" sldId="1018"/>
            <ac:spMk id="11" creationId="{63326F73-BBCD-4955-8B15-F6D9CEAD1B35}"/>
          </ac:spMkLst>
        </pc:spChg>
      </pc:sldChg>
      <pc:sldChg chg="modSp mod">
        <pc:chgData name="김명호" userId="e0d603aa-548e-418b-a070-918475337925" providerId="ADAL" clId="{A1A6E6DB-1474-4532-98A6-691F064B8002}" dt="2024-09-05T08:45:48.140" v="2674"/>
        <pc:sldMkLst>
          <pc:docMk/>
          <pc:sldMk cId="2528806320" sldId="1019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2528806320" sldId="1019"/>
            <ac:spMk id="2" creationId="{07E5AE3D-D100-CE7B-C4DE-AC8B155104F6}"/>
          </ac:spMkLst>
        </pc:spChg>
        <pc:spChg chg="mod">
          <ac:chgData name="김명호" userId="e0d603aa-548e-418b-a070-918475337925" providerId="ADAL" clId="{A1A6E6DB-1474-4532-98A6-691F064B8002}" dt="2024-09-05T05:06:32.401" v="1535" actId="20577"/>
          <ac:spMkLst>
            <pc:docMk/>
            <pc:sldMk cId="2528806320" sldId="1019"/>
            <ac:spMk id="16" creationId="{0ADF3F3F-BA96-8970-DB91-E517D7859794}"/>
          </ac:spMkLst>
        </pc:spChg>
      </pc:sldChg>
      <pc:sldChg chg="del">
        <pc:chgData name="김명호" userId="e0d603aa-548e-418b-a070-918475337925" providerId="ADAL" clId="{A1A6E6DB-1474-4532-98A6-691F064B8002}" dt="2024-09-03T04:10:00.970" v="299" actId="47"/>
        <pc:sldMkLst>
          <pc:docMk/>
          <pc:sldMk cId="1125465945" sldId="1020"/>
        </pc:sldMkLst>
      </pc:sldChg>
      <pc:sldChg chg="del mod modShow">
        <pc:chgData name="김명호" userId="e0d603aa-548e-418b-a070-918475337925" providerId="ADAL" clId="{A1A6E6DB-1474-4532-98A6-691F064B8002}" dt="2024-09-05T06:19:25.954" v="2591" actId="47"/>
        <pc:sldMkLst>
          <pc:docMk/>
          <pc:sldMk cId="636387563" sldId="1021"/>
        </pc:sldMkLst>
      </pc:sldChg>
      <pc:sldChg chg="modSp">
        <pc:chgData name="김명호" userId="e0d603aa-548e-418b-a070-918475337925" providerId="ADAL" clId="{A1A6E6DB-1474-4532-98A6-691F064B8002}" dt="2024-09-05T08:45:48.140" v="2674"/>
        <pc:sldMkLst>
          <pc:docMk/>
          <pc:sldMk cId="1969045653" sldId="1022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1969045653" sldId="1022"/>
            <ac:spMk id="2" creationId="{DC8B0B2E-051C-4693-AC44-65BE8AE195C5}"/>
          </ac:spMkLst>
        </pc:spChg>
      </pc:sldChg>
      <pc:sldChg chg="del mod modShow">
        <pc:chgData name="김명호" userId="e0d603aa-548e-418b-a070-918475337925" providerId="ADAL" clId="{A1A6E6DB-1474-4532-98A6-691F064B8002}" dt="2024-09-05T06:15:14.327" v="2267" actId="47"/>
        <pc:sldMkLst>
          <pc:docMk/>
          <pc:sldMk cId="345747114" sldId="1023"/>
        </pc:sldMkLst>
      </pc:sldChg>
      <pc:sldChg chg="addSp delSp modSp add mod">
        <pc:chgData name="김명호" userId="e0d603aa-548e-418b-a070-918475337925" providerId="ADAL" clId="{A1A6E6DB-1474-4532-98A6-691F064B8002}" dt="2024-09-05T08:45:48.140" v="2674"/>
        <pc:sldMkLst>
          <pc:docMk/>
          <pc:sldMk cId="3386490972" sldId="1023"/>
        </pc:sldMkLst>
        <pc:spChg chg="mod">
          <ac:chgData name="김명호" userId="e0d603aa-548e-418b-a070-918475337925" providerId="ADAL" clId="{A1A6E6DB-1474-4532-98A6-691F064B8002}" dt="2024-09-05T08:45:48.140" v="2674"/>
          <ac:spMkLst>
            <pc:docMk/>
            <pc:sldMk cId="3386490972" sldId="1023"/>
            <ac:spMk id="2" creationId="{DC8B0B2E-051C-4693-AC44-65BE8AE195C5}"/>
          </ac:spMkLst>
        </pc:spChg>
        <pc:spChg chg="mod">
          <ac:chgData name="김명호" userId="e0d603aa-548e-418b-a070-918475337925" providerId="ADAL" clId="{A1A6E6DB-1474-4532-98A6-691F064B8002}" dt="2024-09-05T08:38:48.185" v="2607"/>
          <ac:spMkLst>
            <pc:docMk/>
            <pc:sldMk cId="3386490972" sldId="1023"/>
            <ac:spMk id="5" creationId="{B73BCBC9-D4CD-8E68-C0F2-EA3C62FEDC8E}"/>
          </ac:spMkLst>
        </pc:spChg>
        <pc:spChg chg="mod">
          <ac:chgData name="김명호" userId="e0d603aa-548e-418b-a070-918475337925" providerId="ADAL" clId="{A1A6E6DB-1474-4532-98A6-691F064B8002}" dt="2024-09-05T08:38:56.444" v="2608"/>
          <ac:spMkLst>
            <pc:docMk/>
            <pc:sldMk cId="3386490972" sldId="1023"/>
            <ac:spMk id="6" creationId="{2AC1FF17-BD42-84C2-BEA7-07D2F851EC99}"/>
          </ac:spMkLst>
        </pc:spChg>
        <pc:spChg chg="mod">
          <ac:chgData name="김명호" userId="e0d603aa-548e-418b-a070-918475337925" providerId="ADAL" clId="{A1A6E6DB-1474-4532-98A6-691F064B8002}" dt="2024-09-05T08:38:42.385" v="2606"/>
          <ac:spMkLst>
            <pc:docMk/>
            <pc:sldMk cId="3386490972" sldId="1023"/>
            <ac:spMk id="7" creationId="{1EDEF150-EC28-2B7B-B73E-5800907567E0}"/>
          </ac:spMkLst>
        </pc:spChg>
        <pc:spChg chg="del">
          <ac:chgData name="김명호" userId="e0d603aa-548e-418b-a070-918475337925" providerId="ADAL" clId="{A1A6E6DB-1474-4532-98A6-691F064B8002}" dt="2024-09-05T08:38:01.249" v="2599" actId="478"/>
          <ac:spMkLst>
            <pc:docMk/>
            <pc:sldMk cId="3386490972" sldId="1023"/>
            <ac:spMk id="10" creationId="{625A8318-A809-EA5B-891E-2C4222724E83}"/>
          </ac:spMkLst>
        </pc:spChg>
        <pc:spChg chg="mod">
          <ac:chgData name="김명호" userId="e0d603aa-548e-418b-a070-918475337925" providerId="ADAL" clId="{A1A6E6DB-1474-4532-98A6-691F064B8002}" dt="2024-09-05T08:39:07.508" v="2610"/>
          <ac:spMkLst>
            <pc:docMk/>
            <pc:sldMk cId="3386490972" sldId="1023"/>
            <ac:spMk id="15" creationId="{B40D88E4-2203-A278-AE71-EAAC49A7C323}"/>
          </ac:spMkLst>
        </pc:spChg>
        <pc:spChg chg="del">
          <ac:chgData name="김명호" userId="e0d603aa-548e-418b-a070-918475337925" providerId="ADAL" clId="{A1A6E6DB-1474-4532-98A6-691F064B8002}" dt="2024-09-05T08:38:00.367" v="2598" actId="478"/>
          <ac:spMkLst>
            <pc:docMk/>
            <pc:sldMk cId="3386490972" sldId="1023"/>
            <ac:spMk id="17" creationId="{B24CE0ED-6B24-115E-5D1B-05326F184AC7}"/>
          </ac:spMkLst>
        </pc:spChg>
        <pc:spChg chg="mod ord">
          <ac:chgData name="김명호" userId="e0d603aa-548e-418b-a070-918475337925" providerId="ADAL" clId="{A1A6E6DB-1474-4532-98A6-691F064B8002}" dt="2024-09-05T08:38:24.834" v="2605" actId="14100"/>
          <ac:spMkLst>
            <pc:docMk/>
            <pc:sldMk cId="3386490972" sldId="1023"/>
            <ac:spMk id="21" creationId="{112D60FA-1E9B-9CE0-D7E7-D228DE7FCF50}"/>
          </ac:spMkLst>
        </pc:spChg>
        <pc:spChg chg="del">
          <ac:chgData name="김명호" userId="e0d603aa-548e-418b-a070-918475337925" providerId="ADAL" clId="{A1A6E6DB-1474-4532-98A6-691F064B8002}" dt="2024-09-05T08:38:00.367" v="2598" actId="478"/>
          <ac:spMkLst>
            <pc:docMk/>
            <pc:sldMk cId="3386490972" sldId="1023"/>
            <ac:spMk id="22" creationId="{05B2B194-72C7-D19D-4D2F-0CAB953D1FB4}"/>
          </ac:spMkLst>
        </pc:spChg>
        <pc:spChg chg="del">
          <ac:chgData name="김명호" userId="e0d603aa-548e-418b-a070-918475337925" providerId="ADAL" clId="{A1A6E6DB-1474-4532-98A6-691F064B8002}" dt="2024-09-05T08:38:00.367" v="2598" actId="478"/>
          <ac:spMkLst>
            <pc:docMk/>
            <pc:sldMk cId="3386490972" sldId="1023"/>
            <ac:spMk id="23" creationId="{3AFA22BF-D16C-A2C9-2C1D-270495E1DAE8}"/>
          </ac:spMkLst>
        </pc:spChg>
        <pc:spChg chg="del">
          <ac:chgData name="김명호" userId="e0d603aa-548e-418b-a070-918475337925" providerId="ADAL" clId="{A1A6E6DB-1474-4532-98A6-691F064B8002}" dt="2024-09-05T08:38:00.367" v="2598" actId="478"/>
          <ac:spMkLst>
            <pc:docMk/>
            <pc:sldMk cId="3386490972" sldId="1023"/>
            <ac:spMk id="24" creationId="{D940D614-B65D-1B1A-90FB-4A698BB3B9F0}"/>
          </ac:spMkLst>
        </pc:spChg>
        <pc:spChg chg="mod">
          <ac:chgData name="김명호" userId="e0d603aa-548e-418b-a070-918475337925" providerId="ADAL" clId="{A1A6E6DB-1474-4532-98A6-691F064B8002}" dt="2024-09-05T08:39:32.793" v="2633" actId="20577"/>
          <ac:spMkLst>
            <pc:docMk/>
            <pc:sldMk cId="3386490972" sldId="1023"/>
            <ac:spMk id="25" creationId="{967F5E18-DF48-3101-7A58-B8B65A72DDF6}"/>
          </ac:spMkLst>
        </pc:spChg>
        <pc:grpChg chg="mod">
          <ac:chgData name="김명호" userId="e0d603aa-548e-418b-a070-918475337925" providerId="ADAL" clId="{A1A6E6DB-1474-4532-98A6-691F064B8002}" dt="2024-09-05T08:39:11.082" v="2611" actId="1076"/>
          <ac:grpSpMkLst>
            <pc:docMk/>
            <pc:sldMk cId="3386490972" sldId="1023"/>
            <ac:grpSpMk id="16" creationId="{1F927507-5352-0708-3EF1-A24FC70D6C10}"/>
          </ac:grpSpMkLst>
        </pc:grpChg>
        <pc:picChg chg="del">
          <ac:chgData name="김명호" userId="e0d603aa-548e-418b-a070-918475337925" providerId="ADAL" clId="{A1A6E6DB-1474-4532-98A6-691F064B8002}" dt="2024-09-05T08:37:56.926" v="2597" actId="478"/>
          <ac:picMkLst>
            <pc:docMk/>
            <pc:sldMk cId="3386490972" sldId="1023"/>
            <ac:picMk id="9" creationId="{8B30E735-7A75-FFD0-7433-CE66EC77B93A}"/>
          </ac:picMkLst>
        </pc:picChg>
        <pc:picChg chg="add mod">
          <ac:chgData name="김명호" userId="e0d603aa-548e-418b-a070-918475337925" providerId="ADAL" clId="{A1A6E6DB-1474-4532-98A6-691F064B8002}" dt="2024-09-05T08:38:12.130" v="2601" actId="1076"/>
          <ac:picMkLst>
            <pc:docMk/>
            <pc:sldMk cId="3386490972" sldId="1023"/>
            <ac:picMk id="11" creationId="{7CD453B0-433B-B05B-85B7-B9A3A48F263D}"/>
          </ac:picMkLst>
        </pc:picChg>
      </pc:sldChg>
      <pc:sldChg chg="del">
        <pc:chgData name="김명호" userId="e0d603aa-548e-418b-a070-918475337925" providerId="ADAL" clId="{A1A6E6DB-1474-4532-98A6-691F064B8002}" dt="2024-09-05T05:17:23.003" v="2118" actId="47"/>
        <pc:sldMkLst>
          <pc:docMk/>
          <pc:sldMk cId="53215413" sldId="1024"/>
        </pc:sldMkLst>
      </pc:sldChg>
    </pc:docChg>
  </pc:docChgLst>
</pc:chgInfo>
</file>

<file path=ppt/comments/modernComment_384_391407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82F9CD-5012-4C92-BB7A-D7EB80B4179F}" authorId="{2FD57D48-4098-80A9-8E46-617B0BCEC2EB}" status="resolved" created="2024-09-05T04:42:20.556" complete="100000">
    <pc:sldMkLst xmlns:pc="http://schemas.microsoft.com/office/powerpoint/2013/main/command">
      <pc:docMk/>
      <pc:sldMk cId="957614041" sldId="900"/>
    </pc:sldMkLst>
    <p188:txBody>
      <a:bodyPr/>
      <a:lstStyle/>
      <a:p>
        <a:r>
          <a:rPr lang="ko-KR" altLang="en-US"/>
          <a:t>가급적 한장에</a:t>
        </a:r>
      </a:p>
    </p188:txBody>
  </p188:cm>
</p188:cmLst>
</file>

<file path=ppt/comments/modernComment_3A8_200C7A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0FFB2C-49AA-4EE6-B8C8-DB4CA67A9943}" authorId="{2FD57D48-4098-80A9-8E46-617B0BCEC2EB}" status="resolved" created="2024-09-05T04:59:01.754" complete="100000">
    <pc:sldMkLst xmlns:pc="http://schemas.microsoft.com/office/powerpoint/2013/main/command">
      <pc:docMk/>
      <pc:sldMk cId="537688768" sldId="936"/>
    </pc:sldMkLst>
    <p188:txBody>
      <a:bodyPr/>
      <a:lstStyle/>
      <a:p>
        <a:r>
          <a:rPr lang="ko-KR" altLang="en-US"/>
          <a:t>화살표 특수 문자 스크린 리더 해석 여부</a:t>
        </a:r>
      </a:p>
    </p188:txBody>
  </p188:cm>
</p188:cmLst>
</file>

<file path=ppt/comments/modernComment_3AD_A2163F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984943-841B-4118-A843-EC4FC2C7440D}" authorId="{2FD57D48-4098-80A9-8E46-617B0BCEC2EB}" status="resolved" created="2024-09-05T05:04:24.547" complete="100000">
    <pc:sldMkLst xmlns:pc="http://schemas.microsoft.com/office/powerpoint/2013/main/command">
      <pc:docMk/>
      <pc:sldMk cId="2719366993" sldId="941"/>
    </pc:sldMkLst>
    <p188:txBody>
      <a:bodyPr/>
      <a:lstStyle/>
      <a:p>
        <a:r>
          <a:rPr lang="ko-KR" altLang="en-US"/>
          <a:t>상위 텍스트 노드에서 설명을 충분히 제공함. 대체 텍스트를 빈 값으로 제공.</a:t>
        </a:r>
      </a:p>
    </p188:txBody>
  </p188:cm>
</p188:cmLst>
</file>

<file path=ppt/comments/modernComment_3C1_107DCC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E123DF-CC39-4906-AEDB-DE6F0EBEF4BE}" authorId="{A7AE478D-3794-0E20-6A17-93DA40387FA0}" status="resolved" created="2024-07-18T00:39:58.193" complete="100000">
    <pc:sldMkLst xmlns:pc="http://schemas.microsoft.com/office/powerpoint/2013/main/command">
      <pc:docMk/>
      <pc:sldMk cId="276679701" sldId="961"/>
    </pc:sldMkLst>
    <p188:txBody>
      <a:bodyPr/>
      <a:lstStyle/>
      <a:p>
        <a:r>
          <a:rPr lang="ko-KR" altLang="en-US"/>
          <a:t>작년 심사 때 웹툰 게시물 blind처리 했다고 합니다</a:t>
        </a:r>
      </a:p>
    </p188:txBody>
  </p188:cm>
</p188:cmLst>
</file>

<file path=ppt/comments/modernComment_3EB_904408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5C2D23-4F16-45AA-8B53-425FEDB37187}" authorId="{2FD57D48-4098-80A9-8E46-617B0BCEC2EB}" status="resolved" created="2024-09-05T04:29:03.066" complete="100000">
    <pc:sldMkLst xmlns:pc="http://schemas.microsoft.com/office/powerpoint/2013/main/command">
      <pc:docMk/>
      <pc:sldMk cId="2420377853" sldId="1003"/>
    </pc:sldMkLst>
    <p188:txBody>
      <a:bodyPr/>
      <a:lstStyle/>
      <a:p>
        <a:r>
          <a:rPr lang="ko-KR" altLang="en-US"/>
          <a:t>물건마다 다른지 확인 필요</a:t>
        </a:r>
      </a:p>
    </p188:txBody>
  </p188:cm>
</p188:cmLst>
</file>

<file path=ppt/comments/modernComment_3F8_B278B2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F7FE8D-5E9F-4558-A5D2-A9367B63B812}" authorId="{2FD57D48-4098-80A9-8E46-617B0BCEC2EB}" status="resolved" created="2024-09-05T04:23:10.621" complete="100000">
    <pc:sldMkLst xmlns:pc="http://schemas.microsoft.com/office/powerpoint/2013/main/command">
      <pc:docMk/>
      <pc:sldMk cId="2994254419" sldId="1016"/>
    </pc:sldMkLst>
    <p188:txBody>
      <a:bodyPr/>
      <a:lstStyle/>
      <a:p>
        <a:r>
          <a:rPr lang="ko-KR" altLang="en-US"/>
          <a:t>부동산 맞는지 확인 필요.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5BE6EE-CA60-4322-A1D5-4F412874D7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8B7296-2E1B-4599-BA95-879B237129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31B5F-6633-49D3-B076-BCD6876A7ED6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1D0E1-955F-4D62-97C0-BA102859C0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E3B44-5F7C-477E-9EDA-A7A7B2591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22889-ADBF-4C25-AB51-EEFA3E439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46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r">
              <a:defRPr sz="1200"/>
            </a:lvl1pPr>
          </a:lstStyle>
          <a:p>
            <a:fld id="{83535A04-8F53-42F0-BE68-2A0C56FA6889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0" rIns="91420" bIns="457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9"/>
            <a:ext cx="5445760" cy="3913614"/>
          </a:xfrm>
          <a:prstGeom prst="rect">
            <a:avLst/>
          </a:prstGeom>
        </p:spPr>
        <p:txBody>
          <a:bodyPr vert="horz" lIns="91420" tIns="45710" rIns="91420" bIns="4571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r">
              <a:defRPr sz="1200"/>
            </a:lvl1pPr>
          </a:lstStyle>
          <a:p>
            <a:fld id="{649C5E89-AF82-449E-973A-8741335DF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0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923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716113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53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86841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73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89911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542976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제목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78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14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3513000" y="127975"/>
            <a:ext cx="5981076" cy="183600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/>
            <a:r>
              <a:rPr lang="ko-KR" altLang="en-US" sz="800"/>
              <a:t>온비드 </a:t>
            </a:r>
            <a:r>
              <a:rPr lang="en-US" altLang="ko-KR" sz="800"/>
              <a:t>PC </a:t>
            </a:r>
            <a:r>
              <a:rPr lang="ko-KR" altLang="en-US" sz="800"/>
              <a:t>웹사이트 접근성 진단 보고서  </a:t>
            </a:r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fld id="{57DCFE9F-B2B4-47BC-97BE-9C043A2ED687}" type="slidenum">
              <a:rPr lang="en-US" altLang="ko-KR" sz="800" b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pPr defTabSz="914400" latinLnBrk="1"/>
              <a:t>‹#›</a:t>
            </a:fld>
            <a:r>
              <a:rPr lang="ko-KR" altLang="en-US" sz="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endParaRPr lang="en-US" sz="8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008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6" r:id="rId2"/>
    <p:sldLayoutId id="2147483717" r:id="rId3"/>
    <p:sldLayoutId id="2147483715" r:id="rId4"/>
    <p:sldLayoutId id="2147483718" r:id="rId5"/>
    <p:sldLayoutId id="2147483719" r:id="rId6"/>
    <p:sldLayoutId id="2147483720" r:id="rId7"/>
    <p:sldLayoutId id="2147483721" r:id="rId8"/>
    <p:sldLayoutId id="2147483723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0" kern="1200" spc="-100" baseline="0" dirty="0">
          <a:solidFill>
            <a:schemeClr val="tx1">
              <a:lumMod val="95000"/>
              <a:lumOff val="5000"/>
            </a:schemeClr>
          </a:solidFill>
          <a:latin typeface="+mj-ea"/>
          <a:ea typeface="+mj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 userDrawn="1">
          <p15:clr>
            <a:srgbClr val="F26B43"/>
          </p15:clr>
        </p15:guide>
        <p15:guide id="2" pos="398" userDrawn="1">
          <p15:clr>
            <a:srgbClr val="F26B43"/>
          </p15:clr>
        </p15:guide>
        <p15:guide id="3" pos="5842" userDrawn="1">
          <p15:clr>
            <a:srgbClr val="F26B43"/>
          </p15:clr>
        </p15:guide>
        <p15:guide id="4" pos="5978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2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3F8_B278B25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3EB_904408FD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384_391407D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3A8_200C7AC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3AD_A2163F5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microsoft.com/office/2018/10/relationships/comments" Target="../comments/modernComment_3C1_107DCC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https://www.onbid.co.kr/op/dsa/main/main.do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10. (</a:t>
            </a:r>
            <a:r>
              <a:rPr lang="ko-KR" altLang="en-US" dirty="0"/>
              <a:t>키보드 사용 보장</a:t>
            </a:r>
            <a:r>
              <a:rPr lang="en-US" altLang="ko-KR" dirty="0"/>
              <a:t>) </a:t>
            </a:r>
            <a:r>
              <a:rPr lang="ko-KR" altLang="en-US" dirty="0"/>
              <a:t>모든 기능은 키보드만으로도 사용할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키보드로 접근 및 운용이 불가능한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 dirty="0"/>
              <a:t>컨트롤 요소에 </a:t>
            </a:r>
            <a:r>
              <a:rPr lang="en-US" altLang="ko-KR" dirty="0" err="1"/>
              <a:t>tabindex</a:t>
            </a:r>
            <a:r>
              <a:rPr lang="en-US" altLang="ko-KR" dirty="0"/>
              <a:t>="-1"</a:t>
            </a:r>
            <a:r>
              <a:rPr lang="ko-KR" altLang="en-US" dirty="0"/>
              <a:t>이 선언되어 있어 키보드로 접근</a:t>
            </a:r>
            <a:r>
              <a:rPr lang="en-US" altLang="ko-KR" dirty="0"/>
              <a:t>, </a:t>
            </a:r>
            <a:r>
              <a:rPr lang="ko-KR" altLang="en-US" dirty="0"/>
              <a:t>조작할 수 없음</a:t>
            </a:r>
            <a:endParaRPr lang="en-US" altLang="ko-KR" dirty="0"/>
          </a:p>
          <a:p>
            <a:r>
              <a:rPr lang="en-US" altLang="ko-KR" dirty="0" err="1"/>
              <a:t>tabindex</a:t>
            </a:r>
            <a:r>
              <a:rPr lang="en-US" altLang="ko-KR" dirty="0"/>
              <a:t>="-1"</a:t>
            </a:r>
            <a:r>
              <a:rPr lang="ko-KR" altLang="en-US" dirty="0"/>
              <a:t>을 제거하여 개선해야 함</a:t>
            </a: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버튼 요소의 이름은 웹문서의 </a:t>
            </a:r>
            <a:r>
              <a:rPr lang="ko-KR" altLang="en-US" dirty="0" err="1"/>
              <a:t>주언어</a:t>
            </a:r>
            <a:r>
              <a:rPr lang="ko-KR" altLang="en-US" dirty="0"/>
              <a:t> 속성과 일치하는 언어로 제공하여 스크린 리더 사용자들이 콘텐츠를 쉽게 이해할 수 있도록 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4104772"/>
            <a:ext cx="4104304" cy="828140"/>
            <a:chOff x="633404" y="2845589"/>
            <a:chExt cx="4104304" cy="828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role="tab" id="slick-slide-control00" aria-controls="slick-slide00" aria-label="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3 of 5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="-1"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&gt;1&lt;/button&gt;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240788"/>
            <a:ext cx="4104304" cy="828140"/>
            <a:chOff x="631825" y="4319397"/>
            <a:chExt cx="4104304" cy="8281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role="tab" id="slick-slide-control00" aria-controls="slick-slide00" aria-label="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번 슬라이드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strike="sngStrike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="-1"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&gt;1&lt;/button&gt;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3BF0BD6-662E-E37B-105B-7E95DEA6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42" y="3504954"/>
            <a:ext cx="3708810" cy="15931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232945-203E-5F92-8231-BEFB676F37C8}"/>
              </a:ext>
            </a:extLst>
          </p:cNvPr>
          <p:cNvSpPr/>
          <p:nvPr/>
        </p:nvSpPr>
        <p:spPr>
          <a:xfrm>
            <a:off x="7879080" y="3573000"/>
            <a:ext cx="961920" cy="20290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90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B81FA-302B-A912-F663-F504CE33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51850"/>
            <a:ext cx="6436800" cy="249299"/>
          </a:xfrm>
        </p:spPr>
        <p:txBody>
          <a:bodyPr/>
          <a:lstStyle/>
          <a:p>
            <a:r>
              <a:rPr lang="en-US" altLang="ko-KR" sz="1800" b="0" kern="1200" spc="-100" baseline="0">
                <a:solidFill>
                  <a:srgbClr val="0D0D0D"/>
                </a:solidFill>
                <a:effectLst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1. </a:t>
            </a:r>
            <a:r>
              <a:rPr lang="ko-KR" altLang="en-US" sz="1800" b="0" kern="1200" spc="-100" baseline="0">
                <a:solidFill>
                  <a:srgbClr val="0D0D0D"/>
                </a:solidFill>
                <a:effectLst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05D38B-8A51-C4F8-B392-EA7714CD9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F3AA80-9EF1-3C3D-5060-F29BF816B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https://chat.onbid.co.kr/onbid.do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6853899-BEC4-56C8-1ECF-03C03FD1E8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11. (</a:t>
            </a:r>
            <a:r>
              <a:rPr lang="ko-KR" altLang="en-US" dirty="0"/>
              <a:t>초점 이동과 표시</a:t>
            </a:r>
            <a:r>
              <a:rPr lang="en-US" altLang="ko-KR" dirty="0"/>
              <a:t>) </a:t>
            </a:r>
            <a:r>
              <a:rPr lang="ko-KR" altLang="en-US" dirty="0"/>
              <a:t>키보드에 의한 초점은 논리적으로 이동해야 하며</a:t>
            </a:r>
            <a:r>
              <a:rPr lang="en-US" altLang="ko-KR" dirty="0"/>
              <a:t>, </a:t>
            </a:r>
            <a:r>
              <a:rPr lang="ko-KR" altLang="en-US" dirty="0"/>
              <a:t>시각적으로 구별할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C4D5521-A822-E473-49CB-F8854EC7D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화면에 보이지 않거나 의미 없는 개체에 초점이 이동되는 경우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A92318C-2AB8-CBE2-EC51-03C8B28665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 dirty="0"/>
              <a:t>버튼 안에 중첩으로 버튼이 </a:t>
            </a:r>
            <a:r>
              <a:rPr lang="ko-KR" altLang="en-US" dirty="0" err="1"/>
              <a:t>마크업되어</a:t>
            </a:r>
            <a:r>
              <a:rPr lang="ko-KR" altLang="en-US" dirty="0"/>
              <a:t> 시각적으로 확인되지 </a:t>
            </a:r>
            <a:r>
              <a:rPr lang="ko-KR" altLang="en-US"/>
              <a:t>않는 요소</a:t>
            </a:r>
            <a:r>
              <a:rPr lang="en-US" altLang="ko-KR"/>
              <a:t>(</a:t>
            </a:r>
            <a:r>
              <a:rPr lang="ko-KR" altLang="en-US"/>
              <a:t>중첩된 버튼</a:t>
            </a:r>
            <a:r>
              <a:rPr lang="en-US" altLang="ko-KR"/>
              <a:t>)</a:t>
            </a:r>
            <a:r>
              <a:rPr lang="ko-KR" altLang="en-US"/>
              <a:t>로 </a:t>
            </a:r>
            <a:r>
              <a:rPr lang="ko-KR" altLang="en-US" dirty="0"/>
              <a:t>초점이 이동하며 스크린 리더 사용자에게 혼동을 줌</a:t>
            </a:r>
            <a:endParaRPr lang="en-US" altLang="ko-KR" dirty="0"/>
          </a:p>
          <a:p>
            <a:r>
              <a:rPr lang="ko-KR" altLang="en-US" dirty="0"/>
              <a:t>초점을 명확히 변별할 수 있도록 마크업을 수정해야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76BF17-5833-5C52-AF3D-79AA9544D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2"/>
          <a:stretch/>
        </p:blipFill>
        <p:spPr>
          <a:xfrm>
            <a:off x="5168900" y="3627205"/>
            <a:ext cx="4105275" cy="14768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12A26EF-F6C2-676D-630D-C725636FBDC4}"/>
              </a:ext>
            </a:extLst>
          </p:cNvPr>
          <p:cNvSpPr/>
          <p:nvPr/>
        </p:nvSpPr>
        <p:spPr>
          <a:xfrm>
            <a:off x="5168901" y="4152506"/>
            <a:ext cx="504100" cy="5689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12C54F-EBCF-E490-3599-7847B06CD2FE}"/>
              </a:ext>
            </a:extLst>
          </p:cNvPr>
          <p:cNvSpPr/>
          <p:nvPr/>
        </p:nvSpPr>
        <p:spPr>
          <a:xfrm>
            <a:off x="8770075" y="4152506"/>
            <a:ext cx="504100" cy="5689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13EB81-F33D-F058-B22D-23EA53081ACB}"/>
              </a:ext>
            </a:extLst>
          </p:cNvPr>
          <p:cNvGrpSpPr/>
          <p:nvPr/>
        </p:nvGrpSpPr>
        <p:grpSpPr>
          <a:xfrm>
            <a:off x="631825" y="3394671"/>
            <a:ext cx="4104304" cy="1369954"/>
            <a:chOff x="631825" y="4319397"/>
            <a:chExt cx="4104304" cy="13699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319E30-E612-DA4D-C3C1-C58890FA1A33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660D21A-94CB-933E-4096-647D8AC3A928}"/>
                </a:ext>
              </a:extLst>
            </p:cNvPr>
            <p:cNvSpPr/>
            <p:nvPr/>
          </p:nvSpPr>
          <p:spPr>
            <a:xfrm>
              <a:off x="631825" y="4530600"/>
              <a:ext cx="4104000" cy="115875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role="presentation" class="owl-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prev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&lt;button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-carousel-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prev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type="button"&gt;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이전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role="presentation" class="owl-next"&gt;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&lt;button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-carousel-next" type="button"&gt;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6FC46F-0FF1-3105-59CE-466996BEF8C0}"/>
              </a:ext>
            </a:extLst>
          </p:cNvPr>
          <p:cNvGrpSpPr/>
          <p:nvPr/>
        </p:nvGrpSpPr>
        <p:grpSpPr>
          <a:xfrm>
            <a:off x="631825" y="5150592"/>
            <a:ext cx="4104304" cy="1098983"/>
            <a:chOff x="631825" y="4319397"/>
            <a:chExt cx="4104304" cy="10989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3B753F-C4C1-7355-FEF3-7DEC729697D6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8C0AA32-2776-0AC0-F18A-2A9A0577F1F1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&lt;button type="button" role="presentation" class="owl-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-carousel-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prev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이전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b="1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&lt;button type="button" role="presentation" class="owl-next 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-carousel-next"&gt;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다음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b="1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94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B81FA-302B-A912-F663-F504CE33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51850"/>
            <a:ext cx="6436800" cy="249299"/>
          </a:xfrm>
        </p:spPr>
        <p:txBody>
          <a:bodyPr/>
          <a:lstStyle/>
          <a:p>
            <a:r>
              <a:rPr lang="en-US" altLang="ko-KR" sz="1800" b="0" kern="1200" spc="-100" baseline="0">
                <a:solidFill>
                  <a:srgbClr val="0D0D0D"/>
                </a:solidFill>
                <a:effectLst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1. </a:t>
            </a:r>
            <a:r>
              <a:rPr lang="ko-KR" altLang="en-US" sz="1800" b="0" kern="1200" spc="-100" baseline="0">
                <a:solidFill>
                  <a:srgbClr val="0D0D0D"/>
                </a:solidFill>
                <a:effectLst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05D38B-8A51-C4F8-B392-EA7714CD9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F3AA80-9EF1-3C3D-5060-F29BF816B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https://chat.onbid.co.kr/onbid.do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6853899-BEC4-56C8-1ECF-03C03FD1E8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15. (</a:t>
            </a:r>
            <a:r>
              <a:rPr lang="ko-KR" altLang="en-US" dirty="0"/>
              <a:t>정지 기능 제공</a:t>
            </a:r>
            <a:r>
              <a:rPr lang="en-US" altLang="ko-KR" dirty="0"/>
              <a:t>) </a:t>
            </a:r>
            <a:r>
              <a:rPr lang="ko-KR" altLang="en-US" dirty="0"/>
              <a:t>자동으로 변경되는 콘텐츠는 움직임을 제어할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C4D5521-A822-E473-49CB-F8854EC7D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시간에 따라 자동으로 변경되는 콘텐츠에 정지</a:t>
            </a:r>
            <a:r>
              <a:rPr lang="en-US" altLang="ko-KR" dirty="0"/>
              <a:t>, </a:t>
            </a:r>
            <a:r>
              <a:rPr lang="ko-KR" altLang="en-US" dirty="0"/>
              <a:t>이전</a:t>
            </a:r>
            <a:r>
              <a:rPr lang="en-US" altLang="ko-KR" dirty="0"/>
              <a:t>, </a:t>
            </a:r>
            <a:r>
              <a:rPr lang="ko-KR" altLang="en-US" dirty="0"/>
              <a:t>다음 기능이 없는 경우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A92318C-2AB8-CBE2-EC51-03C8B28665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일정 시간 간격을 두고 자동으로 변경되는 콘텐츠에 정지할 수 있는 수단을 제공하여</a:t>
            </a:r>
            <a:r>
              <a:rPr lang="en-US" altLang="ko-KR" dirty="0"/>
              <a:t>, </a:t>
            </a:r>
            <a:r>
              <a:rPr lang="ko-KR" altLang="en-US" dirty="0"/>
              <a:t>사용자가 콘텐츠를 인지할 수 있는 충분한 시간을 </a:t>
            </a:r>
            <a:r>
              <a:rPr lang="ko-KR" altLang="en-US"/>
              <a:t>보장해야 함</a:t>
            </a:r>
            <a:endParaRPr lang="en-US" altLang="ko-KR"/>
          </a:p>
          <a:p>
            <a:r>
              <a:rPr lang="ko-KR" altLang="en-US"/>
              <a:t>또는</a:t>
            </a:r>
            <a:r>
              <a:rPr lang="en-US" altLang="ko-KR"/>
              <a:t>, </a:t>
            </a:r>
            <a:r>
              <a:rPr lang="ko-KR" altLang="en-US"/>
              <a:t>슬라이드 요소 내 초점 진입 시 자동 슬라이드 기능을 일시 정지하여 제공할 수 있음</a:t>
            </a:r>
            <a:r>
              <a:rPr lang="en-US" altLang="ko-KR"/>
              <a:t>(</a:t>
            </a:r>
            <a:r>
              <a:rPr lang="ko-KR" altLang="en-US"/>
              <a:t>권장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76BF17-5833-5C52-AF3D-79AA9544D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2"/>
          <a:stretch/>
        </p:blipFill>
        <p:spPr>
          <a:xfrm>
            <a:off x="5168900" y="3627205"/>
            <a:ext cx="4105275" cy="14768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12A26EF-F6C2-676D-630D-C725636FBDC4}"/>
              </a:ext>
            </a:extLst>
          </p:cNvPr>
          <p:cNvSpPr/>
          <p:nvPr/>
        </p:nvSpPr>
        <p:spPr>
          <a:xfrm>
            <a:off x="5168900" y="4020471"/>
            <a:ext cx="4105275" cy="83305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2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물건검색 </a:t>
            </a:r>
            <a:r>
              <a:rPr lang="en-US" altLang="ko-KR" dirty="0"/>
              <a:t>&gt; </a:t>
            </a:r>
            <a:r>
              <a:rPr lang="ko-KR" altLang="en-US" dirty="0"/>
              <a:t>상세조건검색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https://www.onbid.co.kr/op/cta/cltrdtl/collateralDetailRealEstateList.do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3919"/>
          </a:xfrm>
        </p:spPr>
        <p:txBody>
          <a:bodyPr/>
          <a:lstStyle/>
          <a:p>
            <a:r>
              <a:rPr lang="ko-KR" altLang="en-US" dirty="0"/>
              <a:t>링크 텍스트만으로 목적을 이해할 수 있으나 </a:t>
            </a:r>
            <a:r>
              <a:rPr lang="en-US" altLang="ko-KR" dirty="0"/>
              <a:t>title </a:t>
            </a:r>
            <a:r>
              <a:rPr lang="ko-KR" altLang="en-US" dirty="0"/>
              <a:t>속성에 링크의 목적을 중복 제공함</a:t>
            </a:r>
            <a:endParaRPr lang="en-US" altLang="ko-KR" dirty="0"/>
          </a:p>
          <a:p>
            <a:r>
              <a:rPr lang="ko-KR" altLang="en-US">
                <a:highlight>
                  <a:srgbClr val="FFFF00"/>
                </a:highlight>
              </a:rPr>
              <a:t>동일 </a:t>
            </a:r>
            <a:r>
              <a:rPr lang="ko-KR" altLang="en-US" dirty="0">
                <a:highlight>
                  <a:srgbClr val="FFFF00"/>
                </a:highlight>
              </a:rPr>
              <a:t>오류</a:t>
            </a:r>
            <a:r>
              <a:rPr lang="en-US" altLang="ko-KR" dirty="0">
                <a:highlight>
                  <a:srgbClr val="FFFF00"/>
                </a:highlight>
              </a:rPr>
              <a:t>: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ko-KR" altLang="en-US" dirty="0">
                <a:highlight>
                  <a:srgbClr val="FFFF00"/>
                </a:highlight>
              </a:rPr>
              <a:t>동산</a:t>
            </a:r>
            <a:r>
              <a:rPr lang="en-US" altLang="ko-KR" dirty="0">
                <a:highlight>
                  <a:srgbClr val="FFFF00"/>
                </a:highlight>
              </a:rPr>
              <a:t>/</a:t>
            </a:r>
            <a:r>
              <a:rPr lang="ko-KR" altLang="en-US" dirty="0">
                <a:highlight>
                  <a:srgbClr val="FFFF00"/>
                </a:highlight>
              </a:rPr>
              <a:t>기타자산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물건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 err="1">
                <a:highlight>
                  <a:srgbClr val="FFFF00"/>
                </a:highlight>
              </a:rPr>
              <a:t>캠코</a:t>
            </a:r>
            <a:r>
              <a:rPr lang="ko-KR" altLang="en-US" dirty="0">
                <a:highlight>
                  <a:srgbClr val="FFFF00"/>
                </a:highlight>
              </a:rPr>
              <a:t> 압류재산 전용관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목록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ko-KR" altLang="en-US" dirty="0" err="1">
                <a:highlight>
                  <a:srgbClr val="FFFF00"/>
                </a:highlight>
              </a:rPr>
              <a:t>나의온비드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입찰관리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입찰진행내역</a:t>
            </a:r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103849"/>
            <a:ext cx="4104304" cy="1234533"/>
            <a:chOff x="631825" y="4319397"/>
            <a:chExt cx="4104304" cy="12345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02333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="#none"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fn_movePublicAnnounce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('9832328', '777554')" class="cm_btn_sint6"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title="2024-0700-050761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공고이동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공고이동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javascript:fn_selectDetail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('4972359','1793551','777554','9832328','0001','4877085');" class="cm_btn_sint3 mt3"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title="2024-0700-050761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상세이동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상세이동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381AA6-9CAD-E302-33A7-14507D334226}"/>
              </a:ext>
            </a:extLst>
          </p:cNvPr>
          <p:cNvGrpSpPr/>
          <p:nvPr/>
        </p:nvGrpSpPr>
        <p:grpSpPr>
          <a:xfrm>
            <a:off x="633404" y="3763714"/>
            <a:ext cx="4104304" cy="1234533"/>
            <a:chOff x="633404" y="2845589"/>
            <a:chExt cx="4104304" cy="12345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0EB482-5CFF-0957-13E7-0EF3DD8D20B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96447A-8EF8-CBC6-E820-A74FFF9F33FB}"/>
                </a:ext>
              </a:extLst>
            </p:cNvPr>
            <p:cNvSpPr/>
            <p:nvPr/>
          </p:nvSpPr>
          <p:spPr>
            <a:xfrm>
              <a:off x="633404" y="3056792"/>
              <a:ext cx="4104000" cy="102333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="#none"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fn_movePublicAnnounce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('9832328', '777554')" class="cm_btn_sint6" title="2024-0700-050761 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공고이동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공고이동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javascript:fn_selectDetail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('4972359','1793551','777554','9832328','0001','4877085');" class="cm_btn_sint3 mt3" title="2024-0700-050761 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상세이동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상세이동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8A91F46-67B8-FD68-666F-F43375B3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049" y="3155781"/>
            <a:ext cx="2019582" cy="24196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E8ACD6-6C6D-B83A-3A68-5DF4B4DAE51C}"/>
              </a:ext>
            </a:extLst>
          </p:cNvPr>
          <p:cNvSpPr/>
          <p:nvPr/>
        </p:nvSpPr>
        <p:spPr>
          <a:xfrm>
            <a:off x="7508020" y="4365000"/>
            <a:ext cx="684980" cy="29758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94DC4E-F4D9-12CC-2D80-C62CDAD2BA3E}"/>
              </a:ext>
            </a:extLst>
          </p:cNvPr>
          <p:cNvSpPr/>
          <p:nvPr/>
        </p:nvSpPr>
        <p:spPr>
          <a:xfrm>
            <a:off x="7508020" y="4653000"/>
            <a:ext cx="684980" cy="29758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63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823C0-4DF7-42E7-265F-BBD72841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E369F-48BC-23CD-0D0F-FC27125A0E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물건검색 </a:t>
            </a:r>
            <a:r>
              <a:rPr lang="en-US" altLang="ko-KR" dirty="0"/>
              <a:t>&gt; </a:t>
            </a:r>
            <a:r>
              <a:rPr lang="ko-KR" altLang="en-US" dirty="0"/>
              <a:t>상세조건검색 </a:t>
            </a:r>
            <a:r>
              <a:rPr lang="en-US" altLang="ko-KR" dirty="0"/>
              <a:t>&gt; </a:t>
            </a:r>
            <a:r>
              <a:rPr lang="ko-KR" altLang="en-US" dirty="0"/>
              <a:t>물건정보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12A44F-4C1D-D1DE-5C5B-DE53B796E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https://www.onbid.co.kr/op/cta/cltrdtl/collateralRealEstateDetail.do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C4172F-5FA1-0723-8B8A-34FED797E7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40F60CD-767E-32D2-41B7-98AC3BD91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FA6CA5C-0435-F0CB-DAE8-6780430FAC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 dirty="0"/>
              <a:t>링크 텍스트만으로 목적을 이해하기 어려우므로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보조적인 설명을 </a:t>
            </a:r>
            <a:r>
              <a:rPr lang="ko-KR" altLang="en-US"/>
              <a:t>제공해야 함</a:t>
            </a:r>
            <a:endParaRPr lang="en-US" altLang="ko-KR"/>
          </a:p>
          <a:p>
            <a:r>
              <a:rPr lang="ko-KR" altLang="en-US">
                <a:highlight>
                  <a:srgbClr val="FFFF00"/>
                </a:highlight>
              </a:rPr>
              <a:t>감정평가서 첨부파일 공통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D011D1-5D6B-B0D2-2C3F-73EB80342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272" y="2546207"/>
            <a:ext cx="3086531" cy="33723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DCA3D4B-96DC-76D2-9D42-AACF404749DF}"/>
              </a:ext>
            </a:extLst>
          </p:cNvPr>
          <p:cNvSpPr/>
          <p:nvPr/>
        </p:nvSpPr>
        <p:spPr>
          <a:xfrm>
            <a:off x="5817000" y="5517000"/>
            <a:ext cx="1044810" cy="3185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FD712-5013-8828-EBE6-54CB3E6EDDCC}"/>
              </a:ext>
            </a:extLst>
          </p:cNvPr>
          <p:cNvGrpSpPr/>
          <p:nvPr/>
        </p:nvGrpSpPr>
        <p:grpSpPr>
          <a:xfrm>
            <a:off x="631825" y="5103849"/>
            <a:ext cx="4104304" cy="1369954"/>
            <a:chOff x="631825" y="4319397"/>
            <a:chExt cx="4104304" cy="13699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E4A5E6-0359-A749-6ED5-EDB44E194B5E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08C331-1317-6F5C-5D48-C588035D03EA}"/>
                </a:ext>
              </a:extLst>
            </p:cNvPr>
            <p:cNvSpPr/>
            <p:nvPr/>
          </p:nvSpPr>
          <p:spPr>
            <a:xfrm>
              <a:off x="631825" y="4530600"/>
              <a:ext cx="4104000" cy="115875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javascript:fn_downloadAttachFile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(4518594,1,'1');"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fwu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cm_txt_bu_01"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cm_ico_file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(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오토마트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09886E-6FCE-C179-825F-F4CF844589B0}"/>
              </a:ext>
            </a:extLst>
          </p:cNvPr>
          <p:cNvGrpSpPr/>
          <p:nvPr/>
        </p:nvGrpSpPr>
        <p:grpSpPr>
          <a:xfrm>
            <a:off x="633404" y="3579401"/>
            <a:ext cx="4104304" cy="1369826"/>
            <a:chOff x="633404" y="2845589"/>
            <a:chExt cx="4104304" cy="13698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E46991-0EFC-3D0A-12AD-917ED978D4DF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E63AF6-855A-D4C9-2628-A2AED6FD667F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javascript:fn_downloadAttachFile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(4518594,1,'1');" class="</a:t>
              </a:r>
              <a:r>
                <a:rPr lang="en-US" altLang="ko-KR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fwu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 cm_txt_bu_01"&gt;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cm_ico_file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(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오토마트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2544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823C0-4DF7-42E7-265F-BBD72841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E369F-48BC-23CD-0D0F-FC27125A0E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물건검색 </a:t>
            </a:r>
            <a:r>
              <a:rPr lang="en-US" altLang="ko-KR" dirty="0"/>
              <a:t>&gt; </a:t>
            </a:r>
            <a:r>
              <a:rPr lang="ko-KR" altLang="en-US" dirty="0"/>
              <a:t>상세조건검색 </a:t>
            </a:r>
            <a:r>
              <a:rPr lang="en-US" altLang="ko-KR"/>
              <a:t>&gt; </a:t>
            </a:r>
            <a:r>
              <a:rPr lang="ko-KR" altLang="en-US"/>
              <a:t>물건정보</a:t>
            </a:r>
            <a:r>
              <a:rPr lang="en-US" altLang="ko-KR"/>
              <a:t>(</a:t>
            </a:r>
            <a:r>
              <a:rPr lang="ko-KR" altLang="en-US"/>
              <a:t>사진 팝업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12A44F-4C1D-D1DE-5C5B-DE53B796E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https://www.onbid.co.kr/op/cta/cltrdtl/collateralRealEstateDetail.do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C4172F-5FA1-0723-8B8A-34FED797E7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40F60CD-767E-32D2-41B7-98AC3BD91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FA6CA5C-0435-F0CB-DAE8-6780430FAC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 dirty="0"/>
              <a:t>물건정보 </a:t>
            </a:r>
            <a:r>
              <a:rPr lang="en-US" altLang="ko-KR" dirty="0"/>
              <a:t>&gt; </a:t>
            </a:r>
            <a:r>
              <a:rPr lang="ko-KR" altLang="en-US" dirty="0"/>
              <a:t>사진</a:t>
            </a:r>
            <a:r>
              <a:rPr lang="en-US" altLang="ko-KR" dirty="0"/>
              <a:t> </a:t>
            </a:r>
            <a:r>
              <a:rPr lang="ko-KR" altLang="en-US" dirty="0"/>
              <a:t>팝업</a:t>
            </a:r>
            <a:endParaRPr lang="en-US" altLang="ko-KR" dirty="0"/>
          </a:p>
          <a:p>
            <a:r>
              <a:rPr lang="ko-KR" altLang="en-US" dirty="0"/>
              <a:t>사용자와의 상호작용에 따라 상태가 변경되는 컨트롤 요소의 상태 정보를 시각적으로만 구분함</a:t>
            </a:r>
            <a:endParaRPr lang="en-US" altLang="ko-KR" dirty="0"/>
          </a:p>
          <a:p>
            <a:r>
              <a:rPr lang="ko-KR" altLang="en-US" dirty="0"/>
              <a:t>스크린 리더가 접근할 수 있는 형태로 요소의 상태에 관한 부가 설명을 제공해야 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CFD712-5013-8828-EBE6-54CB3E6EDDCC}"/>
              </a:ext>
            </a:extLst>
          </p:cNvPr>
          <p:cNvGrpSpPr/>
          <p:nvPr/>
        </p:nvGrpSpPr>
        <p:grpSpPr>
          <a:xfrm>
            <a:off x="631825" y="5103849"/>
            <a:ext cx="4104304" cy="1098983"/>
            <a:chOff x="631825" y="4319397"/>
            <a:chExt cx="4104304" cy="10989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E4A5E6-0359-A749-6ED5-EDB44E194B5E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08C331-1317-6F5C-5D48-C588035D03EA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="#"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fn_selectImg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('4518594','3','2', '0002', '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인천광역시 중구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운북동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572-26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오토마트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인천보관소 보관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[48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저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1821,S350 CDI,2010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년식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]');"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09886E-6FCE-C179-825F-F4CF844589B0}"/>
              </a:ext>
            </a:extLst>
          </p:cNvPr>
          <p:cNvGrpSpPr/>
          <p:nvPr/>
        </p:nvGrpSpPr>
        <p:grpSpPr>
          <a:xfrm>
            <a:off x="633404" y="3579401"/>
            <a:ext cx="4104304" cy="1098983"/>
            <a:chOff x="633404" y="2845589"/>
            <a:chExt cx="4104304" cy="10989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E46991-0EFC-3D0A-12AD-917ED978D4DF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E63AF6-855A-D4C9-2628-A2AED6FD667F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="#" onclick="</a:t>
              </a:r>
              <a:r>
                <a:rPr lang="en-US" altLang="ko-KR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fn_selectImg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('4518594','3','2', '0002', '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인천광역시 중구 </a:t>
              </a:r>
              <a:r>
                <a:rPr lang="ko-KR" altLang="en-US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운북동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572-26 </a:t>
              </a:r>
              <a:r>
                <a:rPr lang="ko-KR" altLang="en-US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오토마트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 인천보관소 보관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[48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저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1821,S350 CDI,2010</a:t>
              </a:r>
              <a:r>
                <a:rPr lang="ko-KR" altLang="en-US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년식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]');"&gt;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b="1" dirty="0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7A0F270-6D01-979D-FB6D-9BC327E6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95" y="2427542"/>
            <a:ext cx="4103998" cy="383108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78F9BE-7590-06CB-17E4-D17A535632A7}"/>
              </a:ext>
            </a:extLst>
          </p:cNvPr>
          <p:cNvSpPr/>
          <p:nvPr/>
        </p:nvSpPr>
        <p:spPr>
          <a:xfrm>
            <a:off x="8617355" y="3747564"/>
            <a:ext cx="555852" cy="47343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039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44008-A820-3443-41F6-EF59C5B7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42C4AC-1869-8D5F-D45C-528617D53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물건검색 </a:t>
            </a:r>
            <a:r>
              <a:rPr lang="en-US" altLang="ko-KR" dirty="0"/>
              <a:t>&gt; </a:t>
            </a:r>
            <a:r>
              <a:rPr lang="ko-KR" altLang="en-US" dirty="0"/>
              <a:t>상세조건검색 </a:t>
            </a:r>
            <a:r>
              <a:rPr lang="en-US" altLang="ko-KR" dirty="0"/>
              <a:t>&gt; </a:t>
            </a:r>
            <a:r>
              <a:rPr lang="ko-KR" altLang="en-US" dirty="0"/>
              <a:t>물건정보 </a:t>
            </a:r>
            <a:r>
              <a:rPr lang="en-US" altLang="ko-KR" dirty="0"/>
              <a:t>&gt; 2. </a:t>
            </a:r>
            <a:r>
              <a:rPr lang="ko-KR" altLang="en-US" dirty="0"/>
              <a:t>입찰서작성 및 제출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3F531-BA61-89BA-3667-57003B8D0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https://www.onbid.co.kr/op/bda/bid/insertBidWriterForm.do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5E8B1E-0E18-1BF0-FBEB-97B4A30DE0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29. (</a:t>
            </a:r>
            <a:r>
              <a:rPr lang="ko-KR" altLang="en-US" dirty="0"/>
              <a:t>레이블 제공</a:t>
            </a:r>
            <a:r>
              <a:rPr lang="en-US" altLang="ko-KR" dirty="0"/>
              <a:t>) </a:t>
            </a:r>
            <a:r>
              <a:rPr lang="ko-KR" altLang="en-US" dirty="0"/>
              <a:t>사용자 입력에는 대응하는 레이블을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1A51FF1-D61E-A83E-4406-A6849C2108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요소에 </a:t>
            </a:r>
            <a:r>
              <a:rPr lang="en-US" altLang="ko-KR" dirty="0"/>
              <a:t>1:1 </a:t>
            </a:r>
            <a:r>
              <a:rPr lang="ko-KR" altLang="en-US" dirty="0"/>
              <a:t>대응하는 </a:t>
            </a:r>
            <a:r>
              <a:rPr lang="en-US" altLang="ko-KR" dirty="0"/>
              <a:t>&lt;label&gt;</a:t>
            </a:r>
            <a:r>
              <a:rPr lang="ko-KR" altLang="en-US" dirty="0"/>
              <a:t>요소 또는 </a:t>
            </a:r>
            <a:r>
              <a:rPr lang="en-US" altLang="ko-KR" dirty="0"/>
              <a:t>title </a:t>
            </a:r>
            <a:r>
              <a:rPr lang="ko-KR" altLang="en-US" dirty="0"/>
              <a:t>속성을 제공하지 않거나 설명이 적절하지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DB216AB-8508-E951-08FF-87223EB57B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 dirty="0"/>
              <a:t>스크린 리더 사용자가 입력서식의 용도를 확인할 수 있도록 </a:t>
            </a:r>
            <a:r>
              <a:rPr lang="en-US" altLang="ko-KR" dirty="0"/>
              <a:t>&lt;label&gt;, title, aria-label, aria-</a:t>
            </a:r>
            <a:r>
              <a:rPr lang="en-US" altLang="ko-KR" dirty="0" err="1"/>
              <a:t>labelledby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A393E-1022-076C-FD41-3F4529EE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75" y="3186368"/>
            <a:ext cx="4104000" cy="23585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6DA7FBE-F433-910A-782E-D56E84833410}"/>
              </a:ext>
            </a:extLst>
          </p:cNvPr>
          <p:cNvSpPr/>
          <p:nvPr/>
        </p:nvSpPr>
        <p:spPr>
          <a:xfrm>
            <a:off x="8784120" y="3789000"/>
            <a:ext cx="144000" cy="14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6228DF-EEAE-E0F1-F4BC-05CB3E665B5F}"/>
              </a:ext>
            </a:extLst>
          </p:cNvPr>
          <p:cNvSpPr/>
          <p:nvPr/>
        </p:nvSpPr>
        <p:spPr>
          <a:xfrm>
            <a:off x="8784120" y="3961043"/>
            <a:ext cx="144000" cy="14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A46100-1368-7D04-F9A1-50B7C3AFBCDC}"/>
              </a:ext>
            </a:extLst>
          </p:cNvPr>
          <p:cNvSpPr/>
          <p:nvPr/>
        </p:nvSpPr>
        <p:spPr>
          <a:xfrm>
            <a:off x="8784120" y="4178854"/>
            <a:ext cx="144000" cy="14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E74693-7A93-0A92-4F76-959102BE389D}"/>
              </a:ext>
            </a:extLst>
          </p:cNvPr>
          <p:cNvSpPr/>
          <p:nvPr/>
        </p:nvSpPr>
        <p:spPr>
          <a:xfrm>
            <a:off x="8784120" y="4396002"/>
            <a:ext cx="144000" cy="14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943C56-7EBF-E9B7-882E-C38A17E11456}"/>
              </a:ext>
            </a:extLst>
          </p:cNvPr>
          <p:cNvSpPr/>
          <p:nvPr/>
        </p:nvSpPr>
        <p:spPr>
          <a:xfrm>
            <a:off x="8784120" y="4581000"/>
            <a:ext cx="144000" cy="14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1781CE-9C05-3B8B-03DC-72D26E94D720}"/>
              </a:ext>
            </a:extLst>
          </p:cNvPr>
          <p:cNvSpPr/>
          <p:nvPr/>
        </p:nvSpPr>
        <p:spPr>
          <a:xfrm>
            <a:off x="8784120" y="4733849"/>
            <a:ext cx="144000" cy="14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22A425-6F2C-850F-D924-A9251D32272E}"/>
              </a:ext>
            </a:extLst>
          </p:cNvPr>
          <p:cNvGrpSpPr/>
          <p:nvPr/>
        </p:nvGrpSpPr>
        <p:grpSpPr>
          <a:xfrm>
            <a:off x="631825" y="4984452"/>
            <a:ext cx="4104304" cy="1505248"/>
            <a:chOff x="631825" y="4319397"/>
            <a:chExt cx="4104304" cy="15052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B821AC-03F0-D7FD-8D37-FDB8388A93D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1C49A91-9FFA-3674-2AE8-05860593F77F}"/>
                </a:ext>
              </a:extLst>
            </p:cNvPr>
            <p:cNvSpPr/>
            <p:nvPr/>
          </p:nvSpPr>
          <p:spPr>
            <a:xfrm>
              <a:off x="631825" y="4530600"/>
              <a:ext cx="4104000" cy="129404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&lt;td class="al"&gt;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&lt;label for="chkLstChk_1"&gt;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입찰공고에서 낙찰까지 모든 절차는 이용기관과 판단에 근거한 행위임을 알고 있습니까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?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&lt;/label&gt;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&lt;td class="ac"&gt;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&lt;input type="checkbox" id="chkLstChk_1"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chkLstChk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class="ml35"&gt;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&lt;/td&gt;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04A489-2A16-ADFE-5C78-A7E57E8863EA}"/>
              </a:ext>
            </a:extLst>
          </p:cNvPr>
          <p:cNvGrpSpPr/>
          <p:nvPr/>
        </p:nvGrpSpPr>
        <p:grpSpPr>
          <a:xfrm>
            <a:off x="633404" y="3355291"/>
            <a:ext cx="4104304" cy="1234405"/>
            <a:chOff x="633404" y="2845589"/>
            <a:chExt cx="4104304" cy="12344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AB30DC-7AD1-6841-F621-EE96F3995889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3778DC9-9DF9-18AD-C799-EA738C23FD9F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&lt;td class="al"&gt;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입찰공고에서 낙찰까지 모든 절차는 이용기관과 판단에 근거한 행위임을 알고 있습니까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?&lt;/td&gt;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&lt;td class="ac"&gt;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&lt;input type="checkbox" id="chkLstChk_1"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chkLstChk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class="ml35"&gt;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&lt;/td&gt;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3778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신규물건</a:t>
            </a:r>
            <a:r>
              <a:rPr lang="en-US" altLang="ko-KR" dirty="0"/>
              <a:t> 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https://www.onbid.co.kr/op/cta/cltrdtl/newCollateralDetailRealEstateList.do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29. (</a:t>
            </a:r>
            <a:r>
              <a:rPr lang="ko-KR" altLang="en-US" dirty="0"/>
              <a:t>레이블 제공</a:t>
            </a:r>
            <a:r>
              <a:rPr lang="en-US" altLang="ko-KR" dirty="0"/>
              <a:t>) </a:t>
            </a:r>
            <a:r>
              <a:rPr lang="ko-KR" altLang="en-US" dirty="0"/>
              <a:t>사용자 입력에는 대응하는 레이블을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요소에 </a:t>
            </a:r>
            <a:r>
              <a:rPr lang="en-US" altLang="ko-KR" dirty="0"/>
              <a:t>1:1 </a:t>
            </a:r>
            <a:r>
              <a:rPr lang="ko-KR" altLang="en-US" dirty="0"/>
              <a:t>대응하는 </a:t>
            </a:r>
            <a:r>
              <a:rPr lang="en-US" altLang="ko-KR" dirty="0"/>
              <a:t>&lt;label&gt;</a:t>
            </a:r>
            <a:r>
              <a:rPr lang="ko-KR" altLang="en-US" dirty="0"/>
              <a:t>요소 또는 </a:t>
            </a:r>
            <a:r>
              <a:rPr lang="en-US" altLang="ko-KR" dirty="0"/>
              <a:t>title </a:t>
            </a:r>
            <a:r>
              <a:rPr lang="ko-KR" altLang="en-US" dirty="0"/>
              <a:t>속성을 제공하지 않거나 설명이 적절하지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 dirty="0"/>
              <a:t>입력 서식의 이름을 정확한 내용으로 수정해야 함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2859450"/>
            <a:ext cx="4104304" cy="1640798"/>
            <a:chOff x="633404" y="2845589"/>
            <a:chExt cx="4104304" cy="16407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142959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input type="text"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searchFromSqms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searchFromSqms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class="number ml3" 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면적 입력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style="width:50px;"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value=""&gt;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input type="text"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searchToSqms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searchToSqms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class="number ml3" 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면적 입력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style="width:50px;"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value=""&gt;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select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searchFromMinBidPrc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searchFromMinBidPrc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style="width:115px;" 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최저입찰금액선택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&gt;...&lt;/select&gt;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&lt;select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searchToMinBidPrc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searchToMinBidPrc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style="width:115px;" 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최저입찰금액선택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&gt;...&lt;/select&gt;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63AA38F-807C-417D-3484-51E4A4DD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64" y="3679849"/>
            <a:ext cx="4445936" cy="10852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80811-78B1-327D-CB70-8C13CB67322A}"/>
              </a:ext>
            </a:extLst>
          </p:cNvPr>
          <p:cNvSpPr/>
          <p:nvPr/>
        </p:nvSpPr>
        <p:spPr>
          <a:xfrm>
            <a:off x="6108299" y="4125596"/>
            <a:ext cx="347824" cy="158526"/>
          </a:xfrm>
          <a:prstGeom prst="rect">
            <a:avLst/>
          </a:prstGeom>
          <a:noFill/>
          <a:ln w="25400">
            <a:solidFill>
              <a:srgbClr val="D83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F22D23-59F1-4063-A94F-84A4B1D8CDB3}"/>
              </a:ext>
            </a:extLst>
          </p:cNvPr>
          <p:cNvSpPr/>
          <p:nvPr/>
        </p:nvSpPr>
        <p:spPr>
          <a:xfrm>
            <a:off x="6680601" y="4125596"/>
            <a:ext cx="347824" cy="158526"/>
          </a:xfrm>
          <a:prstGeom prst="rect">
            <a:avLst/>
          </a:prstGeom>
          <a:noFill/>
          <a:ln w="25400">
            <a:solidFill>
              <a:srgbClr val="D83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366806-E0F7-F865-4E23-373710A27820}"/>
              </a:ext>
            </a:extLst>
          </p:cNvPr>
          <p:cNvSpPr/>
          <p:nvPr/>
        </p:nvSpPr>
        <p:spPr>
          <a:xfrm>
            <a:off x="5713719" y="4320092"/>
            <a:ext cx="697997" cy="155402"/>
          </a:xfrm>
          <a:prstGeom prst="rect">
            <a:avLst/>
          </a:prstGeom>
          <a:noFill/>
          <a:ln w="25400">
            <a:solidFill>
              <a:srgbClr val="D83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9CBCC5-549F-5A14-8675-D2148162D97B}"/>
              </a:ext>
            </a:extLst>
          </p:cNvPr>
          <p:cNvSpPr/>
          <p:nvPr/>
        </p:nvSpPr>
        <p:spPr>
          <a:xfrm>
            <a:off x="6514197" y="4320092"/>
            <a:ext cx="677469" cy="155402"/>
          </a:xfrm>
          <a:prstGeom prst="rect">
            <a:avLst/>
          </a:prstGeom>
          <a:noFill/>
          <a:ln w="25400">
            <a:solidFill>
              <a:srgbClr val="D83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E542A3-A23B-D06F-EFCF-4FB2776B5D26}"/>
              </a:ext>
            </a:extLst>
          </p:cNvPr>
          <p:cNvGrpSpPr/>
          <p:nvPr/>
        </p:nvGrpSpPr>
        <p:grpSpPr>
          <a:xfrm>
            <a:off x="633100" y="4772277"/>
            <a:ext cx="4104304" cy="1640798"/>
            <a:chOff x="633404" y="2845589"/>
            <a:chExt cx="4104304" cy="16407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B92D41-C501-C4BA-49E1-2076CBB1E93E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3A9944-E63F-5784-A8AE-AE1A59A866FA}"/>
                </a:ext>
              </a:extLst>
            </p:cNvPr>
            <p:cNvSpPr/>
            <p:nvPr/>
          </p:nvSpPr>
          <p:spPr>
            <a:xfrm>
              <a:off x="633404" y="3056792"/>
              <a:ext cx="4104000" cy="142959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type="text" id="searchFromSqms" name="searchFromSqms" class="number ml3"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최소 면적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style="width:50px;" value=""&gt;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type="text" id="searchToSqms" name="searchToSqms" class=＂number ml3＂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최대 면적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style=＂width:50px;" value=""&gt;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&lt;select id="searchFromMinBidPrc" name="searchFromMinBidPrc" style="width:115px;"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최저입찰가 최저금액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&gt;...&lt;/select&gt;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&lt;select id="searchToMinBidPrc" name="searchToMinBidPrc" style="width:115px;"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최저입찰가 최고금액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&gt;...&lt;/select&gt;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76140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신규물건</a:t>
            </a:r>
            <a:r>
              <a:rPr lang="en-US" altLang="ko-KR" dirty="0"/>
              <a:t> 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https://www.onbid.co.kr/op/cta/cltrdtl/newCollateralDetailRealEstateList.do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26. (</a:t>
            </a:r>
            <a:r>
              <a:rPr lang="ko-KR" altLang="en-US" dirty="0"/>
              <a:t>사용자 요구에 따른 실행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기능</a:t>
            </a:r>
            <a:r>
              <a:rPr lang="en-US" altLang="ko-KR" dirty="0"/>
              <a:t>(</a:t>
            </a:r>
            <a:r>
              <a:rPr lang="ko-KR" altLang="en-US" dirty="0"/>
              <a:t>새 창</a:t>
            </a:r>
            <a:r>
              <a:rPr lang="en-US" altLang="ko-KR" dirty="0"/>
              <a:t>, </a:t>
            </a:r>
            <a:r>
              <a:rPr lang="ko-KR" altLang="en-US" dirty="0"/>
              <a:t>초점에 의한 맥락 변화 등</a:t>
            </a:r>
            <a:r>
              <a:rPr lang="en-US" altLang="ko-KR" dirty="0"/>
              <a:t>)</a:t>
            </a:r>
            <a:r>
              <a:rPr lang="ko-KR" altLang="en-US" dirty="0"/>
              <a:t>은 실행되지 않아야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사용자가 실행하지 않은 상황에서 예측하지 않은 새 창이 열리는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18585"/>
          </a:xfrm>
        </p:spPr>
        <p:txBody>
          <a:bodyPr/>
          <a:lstStyle/>
          <a:p>
            <a:r>
              <a:rPr lang="ko-KR" altLang="en-US" dirty="0"/>
              <a:t>새 창을 실행시키는 컨트롤 요소에는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동작 방식에 관한 정보를 제공해야 함</a:t>
            </a:r>
            <a:endParaRPr lang="en-US" altLang="ko-KR" dirty="0"/>
          </a:p>
          <a:p>
            <a:r>
              <a:rPr lang="ko-KR" altLang="en-US" dirty="0"/>
              <a:t>공통 오류 페이지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물건검색</a:t>
            </a:r>
            <a:br>
              <a:rPr lang="en-US" altLang="ko-KR" dirty="0"/>
            </a:br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신규물건</a:t>
            </a:r>
            <a:br>
              <a:rPr lang="en-US" altLang="ko-KR" dirty="0"/>
            </a:br>
            <a:r>
              <a:rPr lang="ko-KR" altLang="en-US" dirty="0"/>
              <a:t>동산</a:t>
            </a:r>
            <a:r>
              <a:rPr lang="en-US" altLang="ko-KR" dirty="0"/>
              <a:t>/</a:t>
            </a:r>
            <a:r>
              <a:rPr lang="ko-KR" altLang="en-US" dirty="0"/>
              <a:t>기타자산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 err="1"/>
              <a:t>캠코</a:t>
            </a:r>
            <a:r>
              <a:rPr lang="ko-KR" altLang="en-US" dirty="0"/>
              <a:t> 압류재산 전용관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293000"/>
            <a:ext cx="4104304" cy="692846"/>
            <a:chOff x="631825" y="4319397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javascript:fn_collateralComparePopup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cm_btn_w_f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“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물건비교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E18DF76-77B6-46FD-64B3-42222163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768" y="3479399"/>
            <a:ext cx="4295402" cy="19440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3D31C8-F575-4681-4EFE-879CE8CC1E92}"/>
              </a:ext>
            </a:extLst>
          </p:cNvPr>
          <p:cNvSpPr/>
          <p:nvPr/>
        </p:nvSpPr>
        <p:spPr>
          <a:xfrm>
            <a:off x="8826709" y="3583726"/>
            <a:ext cx="475461" cy="183303"/>
          </a:xfrm>
          <a:prstGeom prst="rect">
            <a:avLst/>
          </a:prstGeom>
          <a:noFill/>
          <a:ln w="25400">
            <a:solidFill>
              <a:srgbClr val="D83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accent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87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신규물건</a:t>
            </a:r>
            <a:r>
              <a:rPr lang="en-US" altLang="ko-KR" dirty="0"/>
              <a:t> 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https://www.onbid.co.kr/op/cta/cltrdtl/newCollateralDetailRealEstateList.do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11. (</a:t>
            </a:r>
            <a:r>
              <a:rPr lang="ko-KR" altLang="en-US" dirty="0"/>
              <a:t>초점 이동과 표시</a:t>
            </a:r>
            <a:r>
              <a:rPr lang="en-US" altLang="ko-KR" dirty="0"/>
              <a:t>) </a:t>
            </a:r>
            <a:r>
              <a:rPr lang="ko-KR" altLang="en-US" dirty="0"/>
              <a:t>키보드에 의한 초점은 논리적으로 이동해야 하며</a:t>
            </a:r>
            <a:r>
              <a:rPr lang="en-US" altLang="ko-KR" dirty="0"/>
              <a:t>, </a:t>
            </a:r>
            <a:r>
              <a:rPr lang="ko-KR" altLang="en-US" dirty="0"/>
              <a:t>시각적으로 구별할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초점 또는 키보드의 위치를 나타내는 요소가 시각적으로 표시되지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881"/>
          </a:xfrm>
        </p:spPr>
        <p:txBody>
          <a:bodyPr/>
          <a:lstStyle/>
          <a:p>
            <a:r>
              <a:rPr lang="ko-KR" altLang="en-US" dirty="0"/>
              <a:t>링크를 담고 있는 영역에 선언된 </a:t>
            </a:r>
            <a:r>
              <a:rPr lang="en-US" altLang="ko-KR" dirty="0" err="1"/>
              <a:t>overflow:hidden</a:t>
            </a:r>
            <a:r>
              <a:rPr lang="en-US" altLang="ko-KR" dirty="0"/>
              <a:t> </a:t>
            </a:r>
            <a:r>
              <a:rPr lang="ko-KR" altLang="en-US" dirty="0"/>
              <a:t>및 인접 영역과의 중첩으로 인해 초점을 시각적으로 명확하게 변별할 수 없음</a:t>
            </a:r>
            <a:endParaRPr lang="en-US" altLang="ko-KR" dirty="0"/>
          </a:p>
          <a:p>
            <a:r>
              <a:rPr lang="ko-KR" altLang="en-US" dirty="0"/>
              <a:t>링크의 </a:t>
            </a:r>
            <a:r>
              <a:rPr lang="en-US" altLang="ko-KR" dirty="0"/>
              <a:t>outline-offset </a:t>
            </a:r>
            <a:r>
              <a:rPr lang="ko-KR" altLang="en-US" dirty="0"/>
              <a:t>스타일을 </a:t>
            </a:r>
            <a:r>
              <a:rPr lang="en-US" altLang="ko-KR" dirty="0"/>
              <a:t>-1px ~ -2px </a:t>
            </a:r>
            <a:r>
              <a:rPr lang="ko-KR" altLang="en-US" dirty="0"/>
              <a:t>수준으로 조정하여 키보드 초점이 시각적으로 명확하게 변별될 수 있도록 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동일 오류</a:t>
            </a:r>
            <a:r>
              <a:rPr lang="en-US" altLang="ko-KR" dirty="0">
                <a:highlight>
                  <a:srgbClr val="FFFF00"/>
                </a:highlight>
              </a:rPr>
              <a:t>: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ko-KR" altLang="en-US" dirty="0">
                <a:highlight>
                  <a:srgbClr val="FFFF00"/>
                </a:highlight>
              </a:rPr>
              <a:t>동산</a:t>
            </a:r>
            <a:r>
              <a:rPr lang="en-US" altLang="ko-KR" dirty="0">
                <a:highlight>
                  <a:srgbClr val="FFFF00"/>
                </a:highlight>
              </a:rPr>
              <a:t>/</a:t>
            </a:r>
            <a:r>
              <a:rPr lang="ko-KR" altLang="en-US" dirty="0">
                <a:highlight>
                  <a:srgbClr val="FFFF00"/>
                </a:highlight>
              </a:rPr>
              <a:t>기타자산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물건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 err="1">
                <a:highlight>
                  <a:srgbClr val="FFFF00"/>
                </a:highlight>
              </a:rPr>
              <a:t>캠코</a:t>
            </a:r>
            <a:r>
              <a:rPr lang="ko-KR" altLang="en-US" dirty="0">
                <a:highlight>
                  <a:srgbClr val="FFFF00"/>
                </a:highlight>
              </a:rPr>
              <a:t> 압류재산 전용관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목록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242488"/>
            <a:ext cx="4104304" cy="963561"/>
            <a:chOff x="631825" y="4319397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.op_tbl_type1 td a {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color: #333;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outline-offset: -1px;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E18DF76-77B6-46FD-64B3-42222163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768" y="3479399"/>
            <a:ext cx="4295402" cy="19440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4B4A2C7-7BFD-74FE-6B09-EEE9F4C4645F}"/>
              </a:ext>
            </a:extLst>
          </p:cNvPr>
          <p:cNvSpPr/>
          <p:nvPr/>
        </p:nvSpPr>
        <p:spPr>
          <a:xfrm>
            <a:off x="5165660" y="4263215"/>
            <a:ext cx="654581" cy="49094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E8ACD6-6C6D-B83A-3A68-5DF4B4DAE51C}"/>
              </a:ext>
            </a:extLst>
          </p:cNvPr>
          <p:cNvSpPr/>
          <p:nvPr/>
        </p:nvSpPr>
        <p:spPr>
          <a:xfrm>
            <a:off x="5165660" y="4762515"/>
            <a:ext cx="435340" cy="18912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30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신규물건</a:t>
            </a:r>
            <a:r>
              <a:rPr lang="en-US" altLang="ko-KR" dirty="0"/>
              <a:t> 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https://www.onbid.co.kr/op/cta/cltrdtl/newCollateralDetailRealEstateList.do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 dirty="0"/>
              <a:t>링크 텍스트의 부가 정보는 요소의 자식이 아닌 링크 요소 자체에 제공되어야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103849"/>
            <a:ext cx="4104304" cy="1098983"/>
            <a:chOff x="631825" y="4319397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fn_goMapPopup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('1793551', '4972359');"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title="2024-0700-050761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 target="_blank"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cm_ico_state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cm_ico_st01" 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title="2024-0700-050761 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열기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 target="_blank"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지도보기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E18DF76-77B6-46FD-64B3-422221632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39"/>
          <a:stretch/>
        </p:blipFill>
        <p:spPr>
          <a:xfrm>
            <a:off x="5781538" y="3053762"/>
            <a:ext cx="2880000" cy="252802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E8ACD6-6C6D-B83A-3A68-5DF4B4DAE51C}"/>
              </a:ext>
            </a:extLst>
          </p:cNvPr>
          <p:cNvSpPr/>
          <p:nvPr/>
        </p:nvSpPr>
        <p:spPr>
          <a:xfrm>
            <a:off x="5961000" y="4725000"/>
            <a:ext cx="566099" cy="24593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381AA6-9CAD-E302-33A7-14507D334226}"/>
              </a:ext>
            </a:extLst>
          </p:cNvPr>
          <p:cNvGrpSpPr/>
          <p:nvPr/>
        </p:nvGrpSpPr>
        <p:grpSpPr>
          <a:xfrm>
            <a:off x="633404" y="3564705"/>
            <a:ext cx="4104304" cy="1098983"/>
            <a:chOff x="633404" y="2845589"/>
            <a:chExt cx="4104304" cy="10989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0EB482-5CFF-0957-13E7-0EF3DD8D20B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96447A-8EF8-CBC6-E820-A74FFF9F33FB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fn_goMapPopup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('1793551', '4972359');"&gt;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cm_ico_state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cm_ico_st01" 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title="2024-0700-050761 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새 창 열기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" target="_blank"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지도보기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09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https://www.onbid.co.kr/op/dsa/main/main.do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&gt;,&lt;input type="image"&gt; </a:t>
            </a:r>
            <a:r>
              <a:rPr lang="ko-KR" altLang="en-US" dirty="0"/>
              <a:t>등 이미지 요소에 대해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</a:t>
            </a:r>
            <a:r>
              <a:rPr lang="en-US" altLang="ko-KR" dirty="0"/>
              <a:t>alt</a:t>
            </a:r>
            <a:r>
              <a:rPr lang="ko-KR" altLang="en-US" dirty="0"/>
              <a:t>속성은 선언되었으나 그 내용이 </a:t>
            </a:r>
            <a:r>
              <a:rPr lang="en-US" altLang="ko-KR" dirty="0" err="1"/>
              <a:t>img</a:t>
            </a:r>
            <a:r>
              <a:rPr lang="ko-KR" altLang="en-US" dirty="0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 dirty="0"/>
              <a:t>이미지에 포함된 텍스트를 생략하지 않고 동일하게 제공해야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3396506"/>
            <a:ext cx="4104304" cy="963689"/>
            <a:chOff x="631825" y="4319397"/>
            <a:chExt cx="4104304" cy="9636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id=""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cltrImg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cmmn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commonImageView.do?atchFilePtcsNo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=15161430&amp;amp;atchSeq=1&amp;amp;thnImgDownloadFlag=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true&amp;amp;downloadImageKind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=PHYS_FILE_NM" width="550px" height="190px" alt="</a:t>
              </a:r>
              <a:r>
                <a:rPr lang="ko-KR" altLang="en-US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리뷰온비드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EP3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E8C4E85-D1AF-D517-9FBE-D47FC9797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420749"/>
            <a:ext cx="4104971" cy="18788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872654-90F3-0490-3A44-4B0EB7749DC4}"/>
              </a:ext>
            </a:extLst>
          </p:cNvPr>
          <p:cNvSpPr/>
          <p:nvPr/>
        </p:nvSpPr>
        <p:spPr>
          <a:xfrm>
            <a:off x="5385000" y="3861000"/>
            <a:ext cx="3730499" cy="127611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ADCAA2-D3A8-79A3-0454-0E9842ADCAE6}"/>
              </a:ext>
            </a:extLst>
          </p:cNvPr>
          <p:cNvGrpSpPr/>
          <p:nvPr/>
        </p:nvGrpSpPr>
        <p:grpSpPr>
          <a:xfrm>
            <a:off x="631825" y="4702908"/>
            <a:ext cx="4104304" cy="1098983"/>
            <a:chOff x="631825" y="4319397"/>
            <a:chExt cx="4104304" cy="10989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C7083A-6027-293B-0748-AF6705D7DA6F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24F30D-0206-5D73-FFF8-4F1DC5CC360F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id=""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cltrImg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cmmn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commonImageView.do?atchFilePtcsNo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=15161430&amp;amp;atchSeq=1&amp;amp;thnImgDownloadFlag=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true&amp;amp;downloadImageKind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=PHYS_FILE_NM" width="550px" height="190px" alt="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REVIEW-ON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온비드의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공매물건을 리뷰하다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EP3.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서울 잠실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트리지움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412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공고목록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https://www.onbid.co.kr/op/ppa/plnmmn/publicAnnounceRlstDetail.do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/>
              <a:t>컨트롤 </a:t>
            </a:r>
            <a:r>
              <a:rPr lang="ko-KR" altLang="en-US" dirty="0"/>
              <a:t>요소의 상태에 따라 부가 설명이 동적으로 변경되어야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93114"/>
            <a:ext cx="4104304" cy="1369954"/>
            <a:chOff x="631825" y="4319397"/>
            <a:chExt cx="4104304" cy="13699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15875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접혔을 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--&gt;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javascript:fn_descriptionClose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op_btn_view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openClose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내용열기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펼쳐졌을 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--&gt;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루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descriptionClose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op_btn_view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on"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openClose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내용닫기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3564705"/>
            <a:ext cx="4104304" cy="1369954"/>
            <a:chOff x="633404" y="2845589"/>
            <a:chExt cx="4104304" cy="13699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115875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접혔을 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--&gt;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javascript:fn_descriptionClose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op_btn_view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openClose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내용닫기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펼쳐졌을 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--&gt;</a:t>
              </a:r>
              <a:endParaRPr lang="en-US" altLang="ko-KR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javascript:fn_descriptionClose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op_btn_view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on"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openClose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내용닫기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338A702-611E-8FDF-34B3-90615165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5" y="3850207"/>
            <a:ext cx="4104000" cy="1123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525C91-48D7-4DC0-0EF6-DEDC199E5864}"/>
              </a:ext>
            </a:extLst>
          </p:cNvPr>
          <p:cNvSpPr/>
          <p:nvPr/>
        </p:nvSpPr>
        <p:spPr>
          <a:xfrm>
            <a:off x="8913404" y="4365000"/>
            <a:ext cx="287596" cy="28759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54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/>
              <a:t>공고목록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https://www.onbid.co.kr/op/ppa/plnmmn/publicAnnounceRlstDetail.do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003251"/>
          </a:xfrm>
        </p:spPr>
        <p:txBody>
          <a:bodyPr/>
          <a:lstStyle/>
          <a:p>
            <a:r>
              <a:rPr lang="ko-KR" altLang="en-US" dirty="0"/>
              <a:t>링크 텍스트만으로 목적을 이해하기 어려우므로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보조적인 설명을 제공해야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동일 오류</a:t>
            </a:r>
            <a:r>
              <a:rPr lang="en-US" altLang="ko-KR" dirty="0">
                <a:highlight>
                  <a:srgbClr val="FFFF00"/>
                </a:highlight>
              </a:rPr>
              <a:t>: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ko-KR" altLang="en-US" dirty="0">
                <a:highlight>
                  <a:srgbClr val="FFFF00"/>
                </a:highlight>
              </a:rPr>
              <a:t>부동산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테마물건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상세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ko-KR" altLang="en-US" dirty="0">
                <a:highlight>
                  <a:srgbClr val="FFFF00"/>
                </a:highlight>
              </a:rPr>
              <a:t>입찰</a:t>
            </a:r>
            <a:r>
              <a:rPr lang="en-US" altLang="ko-KR" dirty="0">
                <a:highlight>
                  <a:srgbClr val="FFFF00"/>
                </a:highlight>
              </a:rPr>
              <a:t>/</a:t>
            </a:r>
            <a:r>
              <a:rPr lang="ko-KR" altLang="en-US" dirty="0">
                <a:highlight>
                  <a:srgbClr val="FFFF00"/>
                </a:highlight>
              </a:rPr>
              <a:t>이용안내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이용설명서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상세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ko-KR" altLang="en-US" dirty="0">
                <a:highlight>
                  <a:srgbClr val="FFFF00"/>
                </a:highlight>
              </a:rPr>
              <a:t>입찰</a:t>
            </a:r>
            <a:r>
              <a:rPr lang="en-US" altLang="ko-KR" dirty="0">
                <a:highlight>
                  <a:srgbClr val="FFFF00"/>
                </a:highlight>
              </a:rPr>
              <a:t>/</a:t>
            </a:r>
            <a:r>
              <a:rPr lang="ko-KR" altLang="en-US" dirty="0">
                <a:highlight>
                  <a:srgbClr val="FFFF00"/>
                </a:highlight>
              </a:rPr>
              <a:t>이용안내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자료실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서식자료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상세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ko-KR" altLang="en-US" dirty="0">
                <a:highlight>
                  <a:srgbClr val="FFFF00"/>
                </a:highlight>
              </a:rPr>
              <a:t>동산</a:t>
            </a:r>
            <a:r>
              <a:rPr lang="en-US" altLang="ko-KR" dirty="0">
                <a:highlight>
                  <a:srgbClr val="FFFF00"/>
                </a:highlight>
              </a:rPr>
              <a:t>/</a:t>
            </a:r>
            <a:r>
              <a:rPr lang="ko-KR" altLang="en-US" dirty="0">
                <a:highlight>
                  <a:srgbClr val="FFFF00"/>
                </a:highlight>
              </a:rPr>
              <a:t>기타자산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공고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신규공고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상세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ko-KR" altLang="en-US" dirty="0">
                <a:highlight>
                  <a:srgbClr val="FFFF00"/>
                </a:highlight>
              </a:rPr>
              <a:t>고객센터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공지사항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 err="1">
                <a:highlight>
                  <a:srgbClr val="FFFF00"/>
                </a:highlight>
              </a:rPr>
              <a:t>온비드이용공지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상세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81254"/>
            <a:ext cx="4104304" cy="1098983"/>
            <a:chOff x="631825" y="4319397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javascript:fn_downloadAttachFile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(15086632,1,'2');"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cm_ico_file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(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공고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전자자산처분시스템 최고가입찰참가자 준수규칙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.pdf (408.73 KB)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4230450"/>
            <a:ext cx="4104304" cy="963561"/>
            <a:chOff x="633404" y="2845589"/>
            <a:chExt cx="4104304" cy="9635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javascript:fn_downloadAttachFile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(15086632,1,'2');"&gt;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cm_ico_file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(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공고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전자자산처분시스템 최고가입찰참가자 준수규칙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.pdf (408.73 KB)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b="1" dirty="0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E4F1EBF-0B6D-3C65-479D-7262FB38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5" y="4068884"/>
            <a:ext cx="4104000" cy="6150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21DC92-5D92-403C-0D0F-350BBDE451CC}"/>
              </a:ext>
            </a:extLst>
          </p:cNvPr>
          <p:cNvSpPr/>
          <p:nvPr/>
        </p:nvSpPr>
        <p:spPr>
          <a:xfrm>
            <a:off x="5313000" y="4365625"/>
            <a:ext cx="1800000" cy="21537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D074F7-B30D-3978-41C1-C93F32337E53}"/>
              </a:ext>
            </a:extLst>
          </p:cNvPr>
          <p:cNvSpPr/>
          <p:nvPr/>
        </p:nvSpPr>
        <p:spPr>
          <a:xfrm>
            <a:off x="7113000" y="4365625"/>
            <a:ext cx="1800000" cy="21537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274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테마물건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https://www.onbid.co.kr/op/cta/onbidbest/collateraDetailItrslRealEstateBest20List.do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11. (</a:t>
            </a:r>
            <a:r>
              <a:rPr lang="ko-KR" altLang="en-US" dirty="0"/>
              <a:t>초점 이동과 표시</a:t>
            </a:r>
            <a:r>
              <a:rPr lang="en-US" altLang="ko-KR" dirty="0"/>
              <a:t>) </a:t>
            </a:r>
            <a:r>
              <a:rPr lang="ko-KR" altLang="en-US" dirty="0"/>
              <a:t>키보드에 의한 초점은 논리적으로 이동해야 하며</a:t>
            </a:r>
            <a:r>
              <a:rPr lang="en-US" altLang="ko-KR" dirty="0"/>
              <a:t>, </a:t>
            </a:r>
            <a:r>
              <a:rPr lang="ko-KR" altLang="en-US" dirty="0"/>
              <a:t>시각적으로 구별할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 dirty="0"/>
              <a:t>버튼을 실행했을 때 새로 생성된 콘텐츠 중 첫 번째 콘텐츠로 초점을 이동시켜</a:t>
            </a:r>
            <a:r>
              <a:rPr lang="en-US" altLang="ko-KR" dirty="0"/>
              <a:t>, </a:t>
            </a:r>
            <a:r>
              <a:rPr lang="ko-KR" altLang="en-US" dirty="0"/>
              <a:t>스크린 리더 사용자는 새로운 콘텐츠가 생성되었음을 알 수 있고 키보드 사용자는 추가된 요소에서 탐색을 시작할 수 있도록 해야 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8093FE-C949-79AC-2A5D-F91B3AD8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5" y="2299525"/>
            <a:ext cx="4104000" cy="17324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360F4A-13DF-916D-A2AB-C78028EED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81" b="-17381"/>
          <a:stretch/>
        </p:blipFill>
        <p:spPr>
          <a:xfrm>
            <a:off x="5170175" y="4137557"/>
            <a:ext cx="4104000" cy="282570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81D9BB-BD52-4E63-A208-88D588F1ECD7}"/>
              </a:ext>
            </a:extLst>
          </p:cNvPr>
          <p:cNvSpPr/>
          <p:nvPr/>
        </p:nvSpPr>
        <p:spPr>
          <a:xfrm>
            <a:off x="6969000" y="3789000"/>
            <a:ext cx="504000" cy="19793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C1D85C-39D3-0AE3-6587-3F27121205E5}"/>
              </a:ext>
            </a:extLst>
          </p:cNvPr>
          <p:cNvSpPr/>
          <p:nvPr/>
        </p:nvSpPr>
        <p:spPr>
          <a:xfrm>
            <a:off x="5385000" y="5112064"/>
            <a:ext cx="864000" cy="137763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9DAACC5-0408-9944-AABD-3C6D6B8E5226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5400000">
            <a:off x="5956435" y="3847498"/>
            <a:ext cx="1125131" cy="1404000"/>
          </a:xfrm>
          <a:prstGeom prst="bentConnector3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587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동산</a:t>
            </a:r>
            <a:r>
              <a:rPr lang="en-US" altLang="ko-KR" dirty="0"/>
              <a:t>/</a:t>
            </a:r>
            <a:r>
              <a:rPr lang="ko-KR" altLang="en-US" dirty="0"/>
              <a:t>기타자산 </a:t>
            </a:r>
            <a:r>
              <a:rPr lang="en-US" altLang="ko-KR" dirty="0"/>
              <a:t>&gt; </a:t>
            </a:r>
            <a:r>
              <a:rPr lang="ko-KR" altLang="en-US" dirty="0"/>
              <a:t>동산</a:t>
            </a:r>
            <a:r>
              <a:rPr lang="en-US" altLang="ko-KR" dirty="0"/>
              <a:t>/</a:t>
            </a:r>
            <a:r>
              <a:rPr lang="ko-KR" altLang="en-US" dirty="0"/>
              <a:t>기타자산 </a:t>
            </a:r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https://www.onbid.co.kr/op/dsa/main/movealbeSubMain.do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11. (</a:t>
            </a:r>
            <a:r>
              <a:rPr lang="ko-KR" altLang="en-US" dirty="0"/>
              <a:t>초점 이동과 표시</a:t>
            </a:r>
            <a:r>
              <a:rPr lang="en-US" altLang="ko-KR" dirty="0"/>
              <a:t>) </a:t>
            </a:r>
            <a:r>
              <a:rPr lang="ko-KR" altLang="en-US" dirty="0"/>
              <a:t>키보드에 의한 초점은 논리적으로 이동해야 하며</a:t>
            </a:r>
            <a:r>
              <a:rPr lang="en-US" altLang="ko-KR" dirty="0"/>
              <a:t>, </a:t>
            </a:r>
            <a:r>
              <a:rPr lang="ko-KR" altLang="en-US" dirty="0"/>
              <a:t>시각적으로 구별할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화면에 보이지 않거나 의미 없는 개체에 초점이 이동되는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 dirty="0"/>
              <a:t>시각적으로 확인되지 않는 요소로 키보드 초점이 이동하고 있음</a:t>
            </a:r>
            <a:endParaRPr lang="en-US" altLang="ko-KR" dirty="0"/>
          </a:p>
          <a:p>
            <a:r>
              <a:rPr lang="ko-KR" altLang="en-US"/>
              <a:t>비장애인도 보이지 않는 요소이기 때문에</a:t>
            </a:r>
            <a:r>
              <a:rPr lang="en-US" altLang="ko-KR"/>
              <a:t>, </a:t>
            </a:r>
            <a:r>
              <a:rPr lang="ko-KR" altLang="en-US"/>
              <a:t>스크린 리더 및 초점이 진입되지 않도록 처리해야 함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93114"/>
            <a:ext cx="4104304" cy="1098983"/>
            <a:chOff x="631825" y="4319397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href="/op/cta/onbidbest/collateralDetailClickMoveableAssetsTop20List.do" class="more"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style="display:none;"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class="screen_out"&gt;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동산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기타자산 베스트 전체보기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+&lt;/span&gt;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3564705"/>
            <a:ext cx="4104304" cy="1098983"/>
            <a:chOff x="633404" y="2845589"/>
            <a:chExt cx="4104304" cy="10989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="/op/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cta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onbidbest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/collateralDetailClickMoveableAssetsTop20List.do" class="more"&gt;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&lt;span class="</a:t>
              </a:r>
              <a:r>
                <a:rPr lang="en-US" altLang="ko-KR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screen_out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동산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기타자산 베스트 전체보기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50745C8-44CE-3758-0721-8498AEA6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00" y="3364649"/>
            <a:ext cx="4104000" cy="20019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81370B-125C-BC34-5203-E76C9268C5B4}"/>
              </a:ext>
            </a:extLst>
          </p:cNvPr>
          <p:cNvSpPr/>
          <p:nvPr/>
        </p:nvSpPr>
        <p:spPr>
          <a:xfrm>
            <a:off x="8049000" y="3573000"/>
            <a:ext cx="1152000" cy="17454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728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동산</a:t>
            </a:r>
            <a:r>
              <a:rPr lang="en-US" altLang="ko-KR" dirty="0"/>
              <a:t>/</a:t>
            </a:r>
            <a:r>
              <a:rPr lang="ko-KR" altLang="en-US" dirty="0"/>
              <a:t>기타자산 </a:t>
            </a:r>
            <a:r>
              <a:rPr lang="en-US" altLang="ko-KR" dirty="0"/>
              <a:t>&gt; </a:t>
            </a:r>
            <a:r>
              <a:rPr lang="ko-KR" altLang="en-US" dirty="0"/>
              <a:t>동산</a:t>
            </a:r>
            <a:r>
              <a:rPr lang="en-US" altLang="ko-KR" dirty="0"/>
              <a:t>/</a:t>
            </a:r>
            <a:r>
              <a:rPr lang="ko-KR" altLang="en-US" dirty="0"/>
              <a:t>기타자산 </a:t>
            </a:r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https://www.onbid.co.kr/op/dsa/main/movealbeSubMain.do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11. (</a:t>
            </a:r>
            <a:r>
              <a:rPr lang="ko-KR" altLang="en-US" dirty="0"/>
              <a:t>초점 이동과 표시</a:t>
            </a:r>
            <a:r>
              <a:rPr lang="en-US" altLang="ko-KR" dirty="0"/>
              <a:t>) </a:t>
            </a:r>
            <a:r>
              <a:rPr lang="ko-KR" altLang="en-US" dirty="0"/>
              <a:t>키보드에 의한 초점은 논리적으로 이동해야 하며</a:t>
            </a:r>
            <a:r>
              <a:rPr lang="en-US" altLang="ko-KR" dirty="0"/>
              <a:t>, </a:t>
            </a:r>
            <a:r>
              <a:rPr lang="ko-KR" altLang="en-US" dirty="0"/>
              <a:t>시각적으로 구별할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버튼 실행 시 버튼에 </a:t>
            </a:r>
            <a:r>
              <a:rPr lang="en-US" altLang="ko-KR" dirty="0" err="1"/>
              <a:t>display:none</a:t>
            </a:r>
            <a:r>
              <a:rPr lang="en-US" altLang="ko-KR" dirty="0"/>
              <a:t> </a:t>
            </a:r>
            <a:r>
              <a:rPr lang="ko-KR" altLang="en-US" dirty="0"/>
              <a:t>속성이 적용되면서 키보드 초점이 소실됨</a:t>
            </a:r>
            <a:endParaRPr lang="en-US" altLang="ko-KR" dirty="0"/>
          </a:p>
          <a:p>
            <a:r>
              <a:rPr lang="en-US" altLang="ko-KR" dirty="0" err="1"/>
              <a:t>display:block</a:t>
            </a:r>
            <a:r>
              <a:rPr lang="en-US" altLang="ko-KR" dirty="0"/>
              <a:t> </a:t>
            </a:r>
            <a:r>
              <a:rPr lang="ko-KR" altLang="en-US" dirty="0"/>
              <a:t>처리되는 버튼에 </a:t>
            </a:r>
            <a:r>
              <a:rPr lang="en-US" altLang="ko-KR" dirty="0"/>
              <a:t>focus </a:t>
            </a:r>
            <a:r>
              <a:rPr lang="ko-KR" altLang="en-US" dirty="0"/>
              <a:t>이벤트를 할당하여 키보드 초점이 사라지지 않도록 구현해야 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ABC3D2-318E-83AD-49E9-8507977A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798" y="3378332"/>
            <a:ext cx="3429479" cy="19528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854773-8745-B5BE-4C3D-EA0D9E68C314}"/>
              </a:ext>
            </a:extLst>
          </p:cNvPr>
          <p:cNvSpPr/>
          <p:nvPr/>
        </p:nvSpPr>
        <p:spPr>
          <a:xfrm>
            <a:off x="7150427" y="4923851"/>
            <a:ext cx="261818" cy="26181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BF06CD-0437-EAAB-254A-C854CF8954B7}"/>
              </a:ext>
            </a:extLst>
          </p:cNvPr>
          <p:cNvGrpSpPr/>
          <p:nvPr/>
        </p:nvGrpSpPr>
        <p:grpSpPr>
          <a:xfrm>
            <a:off x="631825" y="3765657"/>
            <a:ext cx="4104304" cy="2724043"/>
            <a:chOff x="631825" y="4319397"/>
            <a:chExt cx="4104304" cy="27240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6BEA25-556C-1D89-F527-643ACF4EE241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D548D48-1C17-617A-B6F7-90D9C7117D3D}"/>
                </a:ext>
              </a:extLst>
            </p:cNvPr>
            <p:cNvSpPr/>
            <p:nvPr/>
          </p:nvSpPr>
          <p:spPr>
            <a:xfrm>
              <a:off x="631825" y="4530600"/>
              <a:ext cx="4104000" cy="251284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// movealbeSubMain.do Ln:6190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$(".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slide_div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btnPlay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").click(function(e) {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$('.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slide_div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btnPlay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').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css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('display', 'none');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$('.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slide_div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btnPause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').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css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('display', 'block');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slideYn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"Y";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slideAuto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slideYn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$('.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slide_div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btnPause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').focus();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});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$(".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slide_div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btnPause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").click(function(e) {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$('.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slide_div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btnPlay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').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css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('display', 'block');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$('.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slide_div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btnPause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').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css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('display', 'none');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clearInterval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(lol);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slideYn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"N";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$(".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slide_div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btnPlay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").focus();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});</a:t>
              </a:r>
              <a:endParaRPr lang="ko-KR" altLang="en-US" sz="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26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동산</a:t>
            </a:r>
            <a:r>
              <a:rPr lang="en-US" altLang="ko-KR" dirty="0"/>
              <a:t>/</a:t>
            </a:r>
            <a:r>
              <a:rPr lang="ko-KR" altLang="en-US" dirty="0"/>
              <a:t>기타자산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 err="1"/>
              <a:t>캠코</a:t>
            </a:r>
            <a:r>
              <a:rPr lang="ko-KR" altLang="en-US" dirty="0"/>
              <a:t> 압류재산 전용관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https://www.onbid.co.kr/op/cta/cltrdtl/seizurePropertyCollateralDetailMoveableAssetsList.do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링크 요소 전</a:t>
            </a:r>
            <a:r>
              <a:rPr lang="en-US" altLang="ko-KR" dirty="0"/>
              <a:t>·</a:t>
            </a:r>
            <a:r>
              <a:rPr lang="ko-KR" altLang="en-US" dirty="0"/>
              <a:t>후에 제공된 이미지의 대체 텍스트를 통해 링크의 목적을 충분히 파악할 수 있으므로 </a:t>
            </a:r>
            <a:r>
              <a:rPr lang="en-US" altLang="ko-KR" dirty="0"/>
              <a:t>title </a:t>
            </a:r>
            <a:r>
              <a:rPr lang="ko-KR" altLang="en-US" dirty="0"/>
              <a:t>속성을 제거해야 함</a:t>
            </a:r>
            <a:endParaRPr lang="en-US" altLang="ko-KR" dirty="0"/>
          </a:p>
          <a:p>
            <a:r>
              <a:rPr lang="en-US" altLang="ko-KR" dirty="0"/>
              <a:t>title </a:t>
            </a:r>
            <a:r>
              <a:rPr lang="ko-KR" altLang="en-US" dirty="0"/>
              <a:t>속성은 보조적인 설명을 제공하기 위한 속성으로 링크의 접근 가능한 이름이 될 수 없음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167997"/>
            <a:ext cx="4104304" cy="1098983"/>
            <a:chOff x="631825" y="4319397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javascript:fn_windowPopup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압류재산 공매진행현황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topBanner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="/images/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op_img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/op_top_banner.gif" alt="</a:t>
              </a:r>
              <a:r>
                <a:rPr lang="ko-KR" alt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압류재산 공매진행현황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3739588"/>
            <a:ext cx="4104304" cy="1098983"/>
            <a:chOff x="633404" y="2845589"/>
            <a:chExt cx="4104304" cy="10989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javascript:fn_windowPopup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압류재산 공매진행현황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topBanner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="/images/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op_img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/op_top_banner.gif" alt="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압류재산 공매진행현황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1F912DC-A6DF-21B9-DE7B-5E0C03EC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0" y="3767158"/>
            <a:ext cx="4104000" cy="10747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A17816-6DE1-EDD3-0EB0-FC7120B8DE09}"/>
              </a:ext>
            </a:extLst>
          </p:cNvPr>
          <p:cNvSpPr/>
          <p:nvPr/>
        </p:nvSpPr>
        <p:spPr>
          <a:xfrm>
            <a:off x="8193000" y="4133160"/>
            <a:ext cx="1008000" cy="34848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053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동산</a:t>
            </a:r>
            <a:r>
              <a:rPr lang="en-US" altLang="ko-KR" dirty="0"/>
              <a:t>/</a:t>
            </a:r>
            <a:r>
              <a:rPr lang="ko-KR" altLang="en-US" dirty="0"/>
              <a:t>기타자산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 err="1"/>
              <a:t>캠코</a:t>
            </a:r>
            <a:r>
              <a:rPr lang="ko-KR" altLang="en-US" dirty="0"/>
              <a:t> 압류재산 전용관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https://www.onbid.co.kr/op/cta/cltrdtl/seizurePropertyCollateralDetailMoveableAssetsList.do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링크 요소 내에 제공된 링크 텍스트로 인해 링크의 목적지를 파악할 수 있으므로 스크린 리더 사용자가 동일한 내용을 중복 제공 받지 않도록 </a:t>
            </a:r>
            <a:r>
              <a:rPr lang="en-US" altLang="ko-KR" dirty="0"/>
              <a:t>title </a:t>
            </a:r>
            <a:r>
              <a:rPr lang="ko-KR" altLang="en-US" dirty="0"/>
              <a:t>속성을 제거할 것을 권장함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93114"/>
            <a:ext cx="4104304" cy="963561"/>
            <a:chOff x="631825" y="4319397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="https://youtu.be/BUIh3iEqKSE" target="_blank"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cm_btn_seizure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mt5" title="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압류재산 공매일반 영상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새창열림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압류재산 공매일반 영상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3564705"/>
            <a:ext cx="4104304" cy="963561"/>
            <a:chOff x="633404" y="2845589"/>
            <a:chExt cx="4104304" cy="9635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="https://youtu.be/BUIh3iEqKSE" target="_blank"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cm_btn_seizure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mt5" title="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압류재산 공매일반 영상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새창열림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압류재산 공매일반 영상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1F912DC-A6DF-21B9-DE7B-5E0C03EC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20" y="3767158"/>
            <a:ext cx="4104000" cy="10747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A260AE-E1A7-5D66-610E-1A4D4FB5F645}"/>
              </a:ext>
            </a:extLst>
          </p:cNvPr>
          <p:cNvSpPr/>
          <p:nvPr/>
        </p:nvSpPr>
        <p:spPr>
          <a:xfrm>
            <a:off x="5889000" y="4426234"/>
            <a:ext cx="2376000" cy="21661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506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동산</a:t>
            </a:r>
            <a:r>
              <a:rPr lang="en-US" altLang="ko-KR" dirty="0"/>
              <a:t>/</a:t>
            </a:r>
            <a:r>
              <a:rPr lang="ko-KR" altLang="en-US" dirty="0"/>
              <a:t>기타자산 </a:t>
            </a:r>
            <a:r>
              <a:rPr lang="en-US" altLang="ko-KR" dirty="0"/>
              <a:t>&gt; </a:t>
            </a:r>
            <a:r>
              <a:rPr lang="ko-KR" altLang="en-US" dirty="0"/>
              <a:t>물건 </a:t>
            </a:r>
            <a:r>
              <a:rPr lang="en-US" altLang="ko-KR" dirty="0"/>
              <a:t>&gt; </a:t>
            </a:r>
            <a:r>
              <a:rPr lang="ko-KR" altLang="en-US" dirty="0" err="1"/>
              <a:t>캠코</a:t>
            </a:r>
            <a:r>
              <a:rPr lang="ko-KR" altLang="en-US" dirty="0"/>
              <a:t> 압류재산 전용관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&gt;,&lt;input type="image"&gt; </a:t>
            </a:r>
            <a:r>
              <a:rPr lang="ko-KR" altLang="en-US" dirty="0"/>
              <a:t>등 이미지 요소에 대해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</a:t>
            </a:r>
            <a:r>
              <a:rPr lang="en-US" altLang="ko-KR" dirty="0"/>
              <a:t>alt</a:t>
            </a:r>
            <a:r>
              <a:rPr lang="ko-KR" altLang="en-US" dirty="0"/>
              <a:t>속성은 선언되었으나 그 내용이 </a:t>
            </a:r>
            <a:r>
              <a:rPr lang="en-US" altLang="ko-KR" dirty="0" err="1"/>
              <a:t>img</a:t>
            </a:r>
            <a:r>
              <a:rPr lang="ko-KR" altLang="en-US" dirty="0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요소의 </a:t>
            </a:r>
            <a:r>
              <a:rPr lang="en-US" altLang="ko-KR" dirty="0" err="1"/>
              <a:t>titile</a:t>
            </a:r>
            <a:r>
              <a:rPr lang="en-US" altLang="ko-KR" dirty="0"/>
              <a:t> </a:t>
            </a:r>
            <a:r>
              <a:rPr lang="ko-KR" altLang="en-US" dirty="0"/>
              <a:t>속성 및 속성값을 제거하여 스크린 리더로 동일한 텍스트가 중복 출력되지 않도록 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93114"/>
            <a:ext cx="4104304" cy="692846"/>
            <a:chOff x="631825" y="4319397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="/images/com/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cm_ico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/cm_bu_jose_h4.gif" alt="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입찰 전 알아야 할 주요사항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입찰 전 알아야 할 주요사항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3564705"/>
            <a:ext cx="4104304" cy="692846"/>
            <a:chOff x="633404" y="2845589"/>
            <a:chExt cx="4104304" cy="6928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="/images/com/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cm_ico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/cm_bu_jose_h4.gif" alt="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입찰 전 알아야 할 주요사항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입찰 전 알아야 할 주요사항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181262D-E0A1-5F30-F662-DC461711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835" y="3775908"/>
            <a:ext cx="4104000" cy="12666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4D18DD-4D1F-F419-4318-FE89E889B627}"/>
              </a:ext>
            </a:extLst>
          </p:cNvPr>
          <p:cNvSpPr/>
          <p:nvPr/>
        </p:nvSpPr>
        <p:spPr>
          <a:xfrm>
            <a:off x="5377815" y="4149000"/>
            <a:ext cx="1015185" cy="21662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6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동산</a:t>
            </a:r>
            <a:r>
              <a:rPr lang="en-US" altLang="ko-KR" dirty="0"/>
              <a:t>/</a:t>
            </a:r>
            <a:r>
              <a:rPr lang="ko-KR" altLang="en-US" dirty="0"/>
              <a:t>기타자산 </a:t>
            </a:r>
            <a:r>
              <a:rPr lang="en-US" altLang="ko-KR" dirty="0"/>
              <a:t>&gt; </a:t>
            </a:r>
            <a:r>
              <a:rPr lang="ko-KR" altLang="en-US" dirty="0"/>
              <a:t>공고 </a:t>
            </a:r>
            <a:r>
              <a:rPr lang="en-US" altLang="ko-KR" dirty="0"/>
              <a:t>&gt; </a:t>
            </a:r>
            <a:r>
              <a:rPr lang="ko-KR" altLang="en-US" dirty="0"/>
              <a:t>신규공고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https://www.onbid.co.kr/op/ppa/plnmmn/publicAnnouncePsnsNewList.do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29. (</a:t>
            </a:r>
            <a:r>
              <a:rPr lang="ko-KR" altLang="en-US" dirty="0"/>
              <a:t>레이블 제공</a:t>
            </a:r>
            <a:r>
              <a:rPr lang="en-US" altLang="ko-KR" dirty="0"/>
              <a:t>) </a:t>
            </a:r>
            <a:r>
              <a:rPr lang="ko-KR" altLang="en-US" dirty="0"/>
              <a:t>사용자 입력에는 대응하는 레이블을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요소에 </a:t>
            </a:r>
            <a:r>
              <a:rPr lang="en-US" altLang="ko-KR" dirty="0"/>
              <a:t>1:1 </a:t>
            </a:r>
            <a:r>
              <a:rPr lang="ko-KR" altLang="en-US" dirty="0"/>
              <a:t>대응하는 </a:t>
            </a:r>
            <a:r>
              <a:rPr lang="en-US" altLang="ko-KR" dirty="0"/>
              <a:t>&lt;label&gt;</a:t>
            </a:r>
            <a:r>
              <a:rPr lang="ko-KR" altLang="en-US" dirty="0"/>
              <a:t>요소 또는 </a:t>
            </a:r>
            <a:r>
              <a:rPr lang="en-US" altLang="ko-KR" dirty="0"/>
              <a:t>title </a:t>
            </a:r>
            <a:r>
              <a:rPr lang="ko-KR" altLang="en-US" dirty="0"/>
              <a:t>속성을 제공하지 않거나 설명이 적절하지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054547"/>
          </a:xfrm>
        </p:spPr>
        <p:txBody>
          <a:bodyPr/>
          <a:lstStyle/>
          <a:p>
            <a:r>
              <a:rPr lang="ko-KR" altLang="en-US" dirty="0"/>
              <a:t>태그의 의미와 중복되는 정보</a:t>
            </a:r>
            <a:r>
              <a:rPr lang="en-US" altLang="ko-KR" dirty="0"/>
              <a:t>('</a:t>
            </a:r>
            <a:r>
              <a:rPr lang="ko-KR" altLang="en-US" dirty="0"/>
              <a:t>선택</a:t>
            </a:r>
            <a:r>
              <a:rPr lang="en-US" altLang="ko-KR" dirty="0"/>
              <a:t>')</a:t>
            </a:r>
            <a:r>
              <a:rPr lang="ko-KR" altLang="en-US" dirty="0"/>
              <a:t>를 </a:t>
            </a:r>
            <a:r>
              <a:rPr lang="en-US" altLang="ko-KR" dirty="0"/>
              <a:t>title</a:t>
            </a:r>
            <a:r>
              <a:rPr lang="ko-KR" altLang="en-US" dirty="0"/>
              <a:t>에 포함함</a:t>
            </a:r>
            <a:endParaRPr lang="en-US" altLang="ko-KR" dirty="0"/>
          </a:p>
          <a:p>
            <a:r>
              <a:rPr lang="ko-KR" altLang="en-US" dirty="0"/>
              <a:t>스크린 리더는 체크박스의 선택 상태에 따라 </a:t>
            </a:r>
            <a:r>
              <a:rPr lang="en-US" altLang="ko-KR" dirty="0"/>
              <a:t>'{</a:t>
            </a:r>
            <a:r>
              <a:rPr lang="ko-KR" altLang="en-US" dirty="0"/>
              <a:t>공고번호</a:t>
            </a:r>
            <a:r>
              <a:rPr lang="en-US" altLang="ko-KR" dirty="0"/>
              <a:t>}</a:t>
            </a:r>
            <a:r>
              <a:rPr lang="ko-KR" altLang="en-US" dirty="0"/>
              <a:t> 선택</a:t>
            </a:r>
            <a:r>
              <a:rPr lang="en-US" altLang="ko-KR" dirty="0"/>
              <a:t>/</a:t>
            </a:r>
            <a:r>
              <a:rPr lang="ko-KR" altLang="en-US" dirty="0"/>
              <a:t>선택 해제</a:t>
            </a:r>
            <a:r>
              <a:rPr lang="en-US" altLang="ko-KR" dirty="0"/>
              <a:t>'</a:t>
            </a:r>
            <a:r>
              <a:rPr lang="ko-KR" altLang="en-US" dirty="0"/>
              <a:t>로 출력하기 때문에 </a:t>
            </a:r>
            <a:r>
              <a:rPr lang="en-US" altLang="ko-KR" dirty="0"/>
              <a:t>title </a:t>
            </a:r>
            <a:r>
              <a:rPr lang="ko-KR" altLang="en-US" dirty="0"/>
              <a:t>속성 값으로 </a:t>
            </a:r>
            <a:r>
              <a:rPr lang="en-US" altLang="ko-KR" dirty="0"/>
              <a:t>'</a:t>
            </a:r>
            <a:r>
              <a:rPr lang="ko-KR" altLang="en-US" dirty="0"/>
              <a:t>선택</a:t>
            </a:r>
            <a:r>
              <a:rPr lang="en-US" altLang="ko-KR" dirty="0"/>
              <a:t>'</a:t>
            </a:r>
            <a:r>
              <a:rPr lang="ko-KR" altLang="en-US" dirty="0"/>
              <a:t>을 제공하면 스크린 리더 사용자의 입력 서식 운용에 혼동을 주므로 제거해야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동일 오류</a:t>
            </a:r>
            <a:r>
              <a:rPr lang="en-US" altLang="ko-KR" dirty="0">
                <a:highlight>
                  <a:srgbClr val="FFFF00"/>
                </a:highlight>
              </a:rPr>
              <a:t>: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ko-KR" altLang="en-US" dirty="0" err="1">
                <a:highlight>
                  <a:srgbClr val="FFFF00"/>
                </a:highlight>
              </a:rPr>
              <a:t>나의온비드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인증서관리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인증서 등록</a:t>
            </a:r>
            <a:r>
              <a:rPr lang="en-US" altLang="ko-KR" dirty="0">
                <a:highlight>
                  <a:srgbClr val="FFFF00"/>
                </a:highlight>
              </a:rPr>
              <a:t>/</a:t>
            </a:r>
            <a:r>
              <a:rPr lang="ko-KR" altLang="en-US" dirty="0">
                <a:highlight>
                  <a:srgbClr val="FFFF00"/>
                </a:highlight>
              </a:rPr>
              <a:t>삭제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목록</a:t>
            </a:r>
            <a:br>
              <a:rPr lang="en-US" altLang="ko-KR" dirty="0"/>
            </a:b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93114"/>
            <a:ext cx="4104304" cy="692846"/>
            <a:chOff x="631825" y="4319397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type="checkbox"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checkedPlnmNo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title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공고번호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202407-26855-00 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선택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input_position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value="777675"&gt;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4059447"/>
            <a:ext cx="4104304" cy="692846"/>
            <a:chOff x="633404" y="2845589"/>
            <a:chExt cx="4104304" cy="6928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type="checkbox"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checkedPlnmNo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title="202407-26855-00 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선택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input_position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value="777675"&gt;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1CD8F74-E8CD-9926-4B0C-FA16C69F1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55"/>
          <a:stretch/>
        </p:blipFill>
        <p:spPr>
          <a:xfrm>
            <a:off x="5706851" y="3356999"/>
            <a:ext cx="3029373" cy="199505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A2C0B2-8759-EBAD-9358-A3BBF4103277}"/>
              </a:ext>
            </a:extLst>
          </p:cNvPr>
          <p:cNvSpPr/>
          <p:nvPr/>
        </p:nvSpPr>
        <p:spPr>
          <a:xfrm>
            <a:off x="5759397" y="3789000"/>
            <a:ext cx="192003" cy="19200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48BB3A-4C4D-46DE-A05B-B65DAA4D5253}"/>
              </a:ext>
            </a:extLst>
          </p:cNvPr>
          <p:cNvSpPr/>
          <p:nvPr/>
        </p:nvSpPr>
        <p:spPr>
          <a:xfrm>
            <a:off x="5759397" y="4594306"/>
            <a:ext cx="192003" cy="19200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419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정부재산정보공개 </a:t>
            </a:r>
            <a:r>
              <a:rPr lang="en-US" altLang="ko-KR" dirty="0"/>
              <a:t>&gt; </a:t>
            </a:r>
            <a:r>
              <a:rPr lang="ko-KR" altLang="en-US" dirty="0"/>
              <a:t>정부재산조회 </a:t>
            </a:r>
            <a:r>
              <a:rPr lang="en-US" altLang="ko-KR" dirty="0"/>
              <a:t>&gt; </a:t>
            </a:r>
            <a:r>
              <a:rPr lang="ko-KR" altLang="en-US" dirty="0"/>
              <a:t>국유일반재산물건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https://www.onbid.co.kr/op/ipa/gvwsmn/governmentOwnershipPropertyList.do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29. (</a:t>
            </a:r>
            <a:r>
              <a:rPr lang="ko-KR" altLang="en-US" dirty="0"/>
              <a:t>레이블 제공</a:t>
            </a:r>
            <a:r>
              <a:rPr lang="en-US" altLang="ko-KR" dirty="0"/>
              <a:t>) </a:t>
            </a:r>
            <a:r>
              <a:rPr lang="ko-KR" altLang="en-US" dirty="0"/>
              <a:t>사용자 입력에는 대응하는 레이블을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요소에 </a:t>
            </a:r>
            <a:r>
              <a:rPr lang="en-US" altLang="ko-KR" dirty="0"/>
              <a:t>1:1 </a:t>
            </a:r>
            <a:r>
              <a:rPr lang="ko-KR" altLang="en-US" dirty="0"/>
              <a:t>대응하는 </a:t>
            </a:r>
            <a:r>
              <a:rPr lang="en-US" altLang="ko-KR" dirty="0"/>
              <a:t>&lt;label&gt;</a:t>
            </a:r>
            <a:r>
              <a:rPr lang="ko-KR" altLang="en-US" dirty="0"/>
              <a:t>요소 또는 </a:t>
            </a:r>
            <a:r>
              <a:rPr lang="en-US" altLang="ko-KR" dirty="0"/>
              <a:t>title </a:t>
            </a:r>
            <a:r>
              <a:rPr lang="ko-KR" altLang="en-US" dirty="0"/>
              <a:t>속성을 제공하지 않거나 설명이 적절하지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태그의 의미와 중복되는 정보</a:t>
            </a:r>
            <a:r>
              <a:rPr lang="en-US" altLang="ko-KR" dirty="0"/>
              <a:t>('</a:t>
            </a:r>
            <a:r>
              <a:rPr lang="ko-KR" altLang="en-US" dirty="0"/>
              <a:t>선택</a:t>
            </a:r>
            <a:r>
              <a:rPr lang="en-US" altLang="ko-KR" dirty="0"/>
              <a:t>')</a:t>
            </a:r>
            <a:r>
              <a:rPr lang="ko-KR" altLang="en-US" dirty="0"/>
              <a:t>를 레이블에 포함함</a:t>
            </a:r>
          </a:p>
          <a:p>
            <a:r>
              <a:rPr lang="ko-KR" altLang="en-US" dirty="0"/>
              <a:t>스크린 리더는 체크박스의 선택 상태에 따라 </a:t>
            </a:r>
            <a:r>
              <a:rPr lang="en-US" altLang="ko-KR" dirty="0"/>
              <a:t>'{</a:t>
            </a:r>
            <a:r>
              <a:rPr lang="ko-KR" altLang="en-US" dirty="0"/>
              <a:t>공고번호</a:t>
            </a:r>
            <a:r>
              <a:rPr lang="en-US" altLang="ko-KR" dirty="0"/>
              <a:t>} </a:t>
            </a:r>
            <a:r>
              <a:rPr lang="ko-KR" altLang="en-US" dirty="0"/>
              <a:t>선택</a:t>
            </a:r>
            <a:r>
              <a:rPr lang="en-US" altLang="ko-KR" dirty="0"/>
              <a:t>/</a:t>
            </a:r>
            <a:r>
              <a:rPr lang="ko-KR" altLang="en-US" dirty="0"/>
              <a:t>선택 해제</a:t>
            </a:r>
            <a:r>
              <a:rPr lang="en-US" altLang="ko-KR" dirty="0"/>
              <a:t>'</a:t>
            </a:r>
            <a:r>
              <a:rPr lang="ko-KR" altLang="en-US" dirty="0"/>
              <a:t>로 출력해주기 때문에 </a:t>
            </a:r>
            <a:r>
              <a:rPr lang="en-US" altLang="ko-KR" dirty="0"/>
              <a:t>title </a:t>
            </a:r>
            <a:r>
              <a:rPr lang="ko-KR" altLang="en-US" dirty="0"/>
              <a:t>속성 값으로 </a:t>
            </a:r>
            <a:r>
              <a:rPr lang="en-US" altLang="ko-KR" dirty="0"/>
              <a:t>'</a:t>
            </a:r>
            <a:r>
              <a:rPr lang="ko-KR" altLang="en-US" dirty="0"/>
              <a:t>선택</a:t>
            </a:r>
            <a:r>
              <a:rPr lang="en-US" altLang="ko-KR" dirty="0"/>
              <a:t>'</a:t>
            </a:r>
            <a:r>
              <a:rPr lang="ko-KR" altLang="en-US" dirty="0"/>
              <a:t>을 제공하면 스크린 리더 사용자의 운용에 혼동을 주므로 제거해야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93114"/>
            <a:ext cx="4104304" cy="692718"/>
            <a:chOff x="631825" y="4319397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type="checkbox"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cltrNoArr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title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물건명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경기 파주시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문산읍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장산리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356-2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선택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value="3022909"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input_position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3564705"/>
            <a:ext cx="4104304" cy="692718"/>
            <a:chOff x="633404" y="2845589"/>
            <a:chExt cx="4104304" cy="6927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type="checkbox"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cltrNoArr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title=" 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선택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value="3022909"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input_position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E963129-EC0C-8CCA-D6A7-74744DC8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508" y="3476122"/>
            <a:ext cx="3743847" cy="17718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4EA64B-0045-06BE-671A-982BB660BFA7}"/>
              </a:ext>
            </a:extLst>
          </p:cNvPr>
          <p:cNvSpPr/>
          <p:nvPr/>
        </p:nvSpPr>
        <p:spPr>
          <a:xfrm>
            <a:off x="5429458" y="4304443"/>
            <a:ext cx="221507" cy="20455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F3B552-BB43-FE8A-A928-66992A4DAEF4}"/>
              </a:ext>
            </a:extLst>
          </p:cNvPr>
          <p:cNvSpPr/>
          <p:nvPr/>
        </p:nvSpPr>
        <p:spPr>
          <a:xfrm>
            <a:off x="5429458" y="4808443"/>
            <a:ext cx="221507" cy="20455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7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88D45-6140-4AA0-C742-3F648EF9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428CF-DBBA-7800-4164-C384990A68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회원서비스 </a:t>
            </a:r>
            <a:r>
              <a:rPr lang="en-US" altLang="ko-KR" dirty="0"/>
              <a:t>&gt; </a:t>
            </a:r>
            <a:r>
              <a:rPr lang="ko-KR" altLang="en-US" dirty="0"/>
              <a:t>회원가입 </a:t>
            </a:r>
            <a:r>
              <a:rPr lang="en-US" altLang="ko-KR" dirty="0"/>
              <a:t>&gt; </a:t>
            </a:r>
            <a:r>
              <a:rPr lang="ko-KR" altLang="en-US" dirty="0"/>
              <a:t>정보입력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3D348F-7EEA-FE0A-CDCC-16B8A95F79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https://www.onbid.co.kr/op/mba/memjoin/memberJoinInputForm.do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0E432C-2D75-8CF7-7CC7-037EABC5B9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29. (</a:t>
            </a:r>
            <a:r>
              <a:rPr lang="ko-KR" altLang="en-US" dirty="0"/>
              <a:t>레이블 제공</a:t>
            </a:r>
            <a:r>
              <a:rPr lang="en-US" altLang="ko-KR" dirty="0"/>
              <a:t>) </a:t>
            </a:r>
            <a:r>
              <a:rPr lang="ko-KR" altLang="en-US" dirty="0"/>
              <a:t>사용자 입력에는 대응하는 레이블을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F6248CA-E7B4-19B5-E1FB-BA339DE8AF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요소에 </a:t>
            </a:r>
            <a:r>
              <a:rPr lang="en-US" altLang="ko-KR" dirty="0"/>
              <a:t>1:1 </a:t>
            </a:r>
            <a:r>
              <a:rPr lang="ko-KR" altLang="en-US" dirty="0"/>
              <a:t>대응하는 </a:t>
            </a:r>
            <a:r>
              <a:rPr lang="en-US" altLang="ko-KR" dirty="0"/>
              <a:t>&lt;label&gt;</a:t>
            </a:r>
            <a:r>
              <a:rPr lang="ko-KR" altLang="en-US" dirty="0"/>
              <a:t>요소 또는 </a:t>
            </a:r>
            <a:r>
              <a:rPr lang="en-US" altLang="ko-KR" dirty="0"/>
              <a:t>title </a:t>
            </a:r>
            <a:r>
              <a:rPr lang="ko-KR" altLang="en-US" dirty="0"/>
              <a:t>속성을 제공하지 않거나 설명이 적절하지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4E6E24-3F47-853D-375D-FCEA065384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 err="1"/>
              <a:t>셀렉트</a:t>
            </a:r>
            <a:r>
              <a:rPr lang="ko-KR" altLang="en-US" dirty="0"/>
              <a:t> 박스에서 도메인을 선택하여 텍스트 입력 서식의 결과 값이 </a:t>
            </a:r>
            <a:r>
              <a:rPr lang="en-US" altLang="ko-KR" dirty="0"/>
              <a:t>'</a:t>
            </a:r>
            <a:r>
              <a:rPr lang="ko-KR" altLang="en-US" dirty="0"/>
              <a:t>직접 입력</a:t>
            </a:r>
            <a:r>
              <a:rPr lang="en-US" altLang="ko-KR" dirty="0"/>
              <a:t>'</a:t>
            </a:r>
            <a:r>
              <a:rPr lang="ko-KR" altLang="en-US" dirty="0"/>
              <a:t>에서 특정 도메인으로 변경되어도 </a:t>
            </a:r>
            <a:r>
              <a:rPr lang="en-US" altLang="ko-KR" dirty="0"/>
              <a:t>title</a:t>
            </a:r>
            <a:r>
              <a:rPr lang="ko-KR" altLang="en-US" dirty="0"/>
              <a:t>은 </a:t>
            </a:r>
            <a:r>
              <a:rPr lang="en-US" altLang="ko-KR" dirty="0"/>
              <a:t>'</a:t>
            </a:r>
            <a:r>
              <a:rPr lang="ko-KR" altLang="en-US" dirty="0"/>
              <a:t>직접 입력</a:t>
            </a:r>
            <a:r>
              <a:rPr lang="en-US" altLang="ko-KR" dirty="0"/>
              <a:t>'</a:t>
            </a:r>
            <a:r>
              <a:rPr lang="ko-KR" altLang="en-US" dirty="0"/>
              <a:t>으로 유지되어 사용자에게 혼동을 줌</a:t>
            </a:r>
            <a:endParaRPr lang="en-US" altLang="ko-KR" dirty="0"/>
          </a:p>
          <a:p>
            <a:r>
              <a:rPr lang="ko-KR" altLang="en-US" dirty="0"/>
              <a:t>텍스트 입력 서식의</a:t>
            </a:r>
            <a:r>
              <a:rPr lang="en-US" altLang="ko-KR" dirty="0"/>
              <a:t> title</a:t>
            </a:r>
            <a:r>
              <a:rPr lang="ko-KR" altLang="en-US" dirty="0"/>
              <a:t>을 </a:t>
            </a:r>
            <a:r>
              <a:rPr lang="en-US" altLang="ko-KR" dirty="0"/>
              <a:t>'</a:t>
            </a:r>
            <a:r>
              <a:rPr lang="ko-KR" altLang="en-US" dirty="0"/>
              <a:t>이메일 도메인</a:t>
            </a:r>
            <a:r>
              <a:rPr lang="en-US" altLang="ko-KR" dirty="0"/>
              <a:t>'</a:t>
            </a:r>
            <a:r>
              <a:rPr lang="ko-KR" altLang="en-US" dirty="0"/>
              <a:t>으로 수정해야 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79EBA01-2378-34CE-AF09-BC65C9A5AEFD}"/>
              </a:ext>
            </a:extLst>
          </p:cNvPr>
          <p:cNvGrpSpPr/>
          <p:nvPr/>
        </p:nvGrpSpPr>
        <p:grpSpPr>
          <a:xfrm>
            <a:off x="631825" y="4246458"/>
            <a:ext cx="4104304" cy="828140"/>
            <a:chOff x="631825" y="4319397"/>
            <a:chExt cx="4104304" cy="8281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323B9E-8680-8B60-977B-404098489FE5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CE9C439-A2D7-89B2-D0B1-F440D54CE301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type="text" id="email2" name="email2" title="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이메일 도메인 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직접입력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style="width:120px;ime-mode:disabled;"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alphaDotNumeric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disable="disable"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84A555-D71E-99EF-3360-CCC4BDD0F6A5}"/>
              </a:ext>
            </a:extLst>
          </p:cNvPr>
          <p:cNvGrpSpPr/>
          <p:nvPr/>
        </p:nvGrpSpPr>
        <p:grpSpPr>
          <a:xfrm>
            <a:off x="631825" y="5267131"/>
            <a:ext cx="4104304" cy="828140"/>
            <a:chOff x="631825" y="4319397"/>
            <a:chExt cx="4104304" cy="828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A0F8EA-190B-A814-CAD6-77DBA87B75B3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26DF0E-9B7E-0AF6-A352-2E5FE4311505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type="text" id="email2" name="email2" title="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이메일 도메인 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직접입력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style="width:120px;ime-mode:disabled;"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alphaDotNumeric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3EE8003-9F39-0E1F-A6FC-ED3D5D8D0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37"/>
          <a:stretch/>
        </p:blipFill>
        <p:spPr>
          <a:xfrm>
            <a:off x="5170176" y="4021397"/>
            <a:ext cx="4103999" cy="6815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8125F5-789D-7D60-060C-05042CB4901A}"/>
              </a:ext>
            </a:extLst>
          </p:cNvPr>
          <p:cNvSpPr/>
          <p:nvPr/>
        </p:nvSpPr>
        <p:spPr>
          <a:xfrm>
            <a:off x="7401000" y="4074218"/>
            <a:ext cx="952066" cy="22675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666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정부재산정보공개 </a:t>
            </a:r>
            <a:r>
              <a:rPr lang="en-US" altLang="ko-KR" dirty="0"/>
              <a:t>&gt; </a:t>
            </a:r>
            <a:r>
              <a:rPr lang="ko-KR" altLang="en-US" dirty="0"/>
              <a:t>국유일반재산안내 </a:t>
            </a:r>
            <a:r>
              <a:rPr lang="en-US" altLang="ko-KR" dirty="0"/>
              <a:t>&gt; </a:t>
            </a:r>
            <a:r>
              <a:rPr lang="ko-KR" altLang="en-US" dirty="0"/>
              <a:t>국유재산소개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https://www.onbid.co.kr/op/ipa/gvwsmn/governmentOwnershipInfo.do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링크 요소 내에 제공된 링크 텍스트로 인해 링크의 목적지를 파악할 수 있으므로 스크린 리더 사용자가 동일한 내용을 중복 제공 받지 않도록 </a:t>
            </a:r>
            <a:r>
              <a:rPr lang="en-US" altLang="ko-KR" dirty="0"/>
              <a:t>title </a:t>
            </a:r>
            <a:r>
              <a:rPr lang="ko-KR" altLang="en-US" dirty="0"/>
              <a:t>속성 내 중복 텍스트를 제거할 것을 권장함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93114"/>
            <a:ext cx="4104304" cy="1098983"/>
            <a:chOff x="631825" y="4319397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="https://www.kamco.or.kr/portal/contents.do?mId=0402030000" title="</a:t>
              </a:r>
              <a:r>
                <a:rPr lang="ko-KR" altLang="en-US" sz="800" b="1" strike="sngStrike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국세물납증권안내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새창열림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target="_blank"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cm_btn_grid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cm_ico_note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class="pd"&gt;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국세물납증권안내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3564705"/>
            <a:ext cx="4104304" cy="1098983"/>
            <a:chOff x="633404" y="2845589"/>
            <a:chExt cx="4104304" cy="10989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="https://www.kamco.or.kr/portal/contents.do?mId=0402030000" title="</a:t>
              </a:r>
              <a:r>
                <a:rPr lang="ko-KR" altLang="en-US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국세물납증권안내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새창열림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target="_blank"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cm_btn_grid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cm_ico_note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class="pd"&gt;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국세물납증권안내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1E63AF4-B796-4CB7-9168-CB033B46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5" y="3822683"/>
            <a:ext cx="4104000" cy="10858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6498AD-A867-5D18-506F-0CA4BCF8B801}"/>
              </a:ext>
            </a:extLst>
          </p:cNvPr>
          <p:cNvSpPr/>
          <p:nvPr/>
        </p:nvSpPr>
        <p:spPr>
          <a:xfrm>
            <a:off x="5258485" y="4568138"/>
            <a:ext cx="1766205" cy="19636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413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정부재산정보공개 </a:t>
            </a:r>
            <a:r>
              <a:rPr lang="en-US" altLang="ko-KR" dirty="0"/>
              <a:t>&gt; </a:t>
            </a:r>
            <a:r>
              <a:rPr lang="ko-KR" altLang="en-US" dirty="0"/>
              <a:t>국유일반재산안내 </a:t>
            </a:r>
            <a:r>
              <a:rPr lang="en-US" altLang="ko-KR" dirty="0"/>
              <a:t>&gt; </a:t>
            </a:r>
            <a:r>
              <a:rPr lang="ko-KR" altLang="en-US" dirty="0"/>
              <a:t>국유재산소개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https://www.onbid.co.kr/op/ipa/gvwsmn/governmentOwnershipInfo.do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&gt;,&lt;input type="image"&gt; </a:t>
            </a:r>
            <a:r>
              <a:rPr lang="ko-KR" altLang="en-US" dirty="0"/>
              <a:t>등 이미지 요소에 대해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</a:t>
            </a:r>
            <a:r>
              <a:rPr lang="en-US" altLang="ko-KR" dirty="0"/>
              <a:t>alt</a:t>
            </a:r>
            <a:r>
              <a:rPr lang="ko-KR" altLang="en-US" dirty="0"/>
              <a:t>속성은 선언되었으나 그 내용이 </a:t>
            </a:r>
            <a:r>
              <a:rPr lang="en-US" altLang="ko-KR" dirty="0" err="1"/>
              <a:t>img</a:t>
            </a:r>
            <a:r>
              <a:rPr lang="ko-KR" altLang="en-US" dirty="0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 dirty="0"/>
              <a:t>이미지에 포함된 텍스트를 생략하지 않고 동일하게 제공해야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5167122" y="4036500"/>
            <a:ext cx="4104304" cy="2453200"/>
            <a:chOff x="631825" y="4319397"/>
            <a:chExt cx="4104304" cy="2453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224199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class="obj7_txt_hidden"&gt;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&lt;p&gt;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총괄청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기획재정부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ul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   &lt;li&gt;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조달청에 총괄업무 위임</a:t>
              </a:r>
              <a:endParaRPr lang="ko-KR" altLang="en-US" sz="800" b="1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   &lt;li&gt;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     &lt;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ul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       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중앙관서에 행정재산 관리위임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       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지지체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산하기관 일부 재위임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     &lt;/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ul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   &lt;/li&gt;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   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한국자산관리공사에 일반재산 관리위탁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 &lt;/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ul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4040832"/>
            <a:ext cx="4104304" cy="2046935"/>
            <a:chOff x="633404" y="2845589"/>
            <a:chExt cx="4104304" cy="20469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183573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class="obj7_txt_hidden"&gt;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&lt;p&gt;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총괄청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기획재정부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&lt;li&gt;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조달청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	&lt;li&gt;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중앙관서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	&lt;li&gt;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지지체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산하기관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&lt;/li&gt;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&lt;li&gt;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한국자산관리공사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2280D0B-95F3-B757-34FE-28437A82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195" y="2277726"/>
            <a:ext cx="4104000" cy="153376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ACB387-E212-28E4-6EA0-E792AD301A41}"/>
              </a:ext>
            </a:extLst>
          </p:cNvPr>
          <p:cNvSpPr/>
          <p:nvPr/>
        </p:nvSpPr>
        <p:spPr>
          <a:xfrm>
            <a:off x="5457000" y="2611984"/>
            <a:ext cx="3528000" cy="106011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6887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정부재산정보공개 </a:t>
            </a:r>
            <a:r>
              <a:rPr lang="en-US" altLang="ko-KR" dirty="0"/>
              <a:t>&gt; </a:t>
            </a:r>
            <a:r>
              <a:rPr lang="ko-KR" altLang="en-US" dirty="0"/>
              <a:t>공유일반재산안내 </a:t>
            </a:r>
            <a:r>
              <a:rPr lang="en-US" altLang="ko-KR" dirty="0"/>
              <a:t>&gt; </a:t>
            </a:r>
            <a:r>
              <a:rPr lang="ko-KR" altLang="en-US" dirty="0"/>
              <a:t>매각안내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https://www.onbid.co.kr/op/ipa/jnwsmn/disposalInfo.do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&lt;img&gt;,&lt;input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/>
              <a:t>img</a:t>
            </a:r>
            <a:r>
              <a:rPr lang="ko-KR" altLang="en-US"/>
              <a:t>의 내용을 대체할 수 없는 경우 그리고 오타로 표기되어 의미가 변경된 경우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 dirty="0"/>
              <a:t>이미지에 포함된 텍스트를 생략하지 않고 동일하게 제공해야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43629" y="4238085"/>
            <a:ext cx="4104304" cy="1776091"/>
            <a:chOff x="631825" y="4319397"/>
            <a:chExt cx="4104304" cy="17760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수의계약 실시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&lt;li&gt;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매매계약 체결안내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&lt;li&gt;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보증금납부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&lt;li&gt;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계약 체결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&lt;/li&gt;</a:t>
              </a:r>
              <a:b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	&lt;li&gt;60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일 이내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잔대금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수납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	&lt;li&gt;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소유권 이전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6235076-CB27-0BC1-22AF-5B672E32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2950384"/>
            <a:ext cx="4105275" cy="27621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10CF5-B3EB-01BF-7313-9507073F0EA8}"/>
              </a:ext>
            </a:extLst>
          </p:cNvPr>
          <p:cNvSpPr/>
          <p:nvPr/>
        </p:nvSpPr>
        <p:spPr>
          <a:xfrm>
            <a:off x="5234851" y="3213000"/>
            <a:ext cx="3966149" cy="221049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D107B5-939E-EA24-A9CF-B1B0FC6B104D}"/>
              </a:ext>
            </a:extLst>
          </p:cNvPr>
          <p:cNvSpPr/>
          <p:nvPr/>
        </p:nvSpPr>
        <p:spPr>
          <a:xfrm>
            <a:off x="8121000" y="4318248"/>
            <a:ext cx="216000" cy="83875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020318D-F9E7-2D4F-1DF8-90D5A7BFC11E}"/>
              </a:ext>
            </a:extLst>
          </p:cNvPr>
          <p:cNvCxnSpPr/>
          <p:nvPr/>
        </p:nvCxnSpPr>
        <p:spPr>
          <a:xfrm flipH="1">
            <a:off x="8409000" y="472500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70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사회공헌장터 </a:t>
            </a:r>
            <a:r>
              <a:rPr lang="en-US" altLang="ko-KR" dirty="0"/>
              <a:t>&gt; </a:t>
            </a:r>
            <a:r>
              <a:rPr lang="ko-KR" altLang="en-US" dirty="0" err="1"/>
              <a:t>온비드</a:t>
            </a:r>
            <a:r>
              <a:rPr lang="ko-KR" altLang="en-US" dirty="0"/>
              <a:t> 온스토어 </a:t>
            </a:r>
            <a:r>
              <a:rPr lang="en-US" altLang="ko-KR" dirty="0"/>
              <a:t>&gt; </a:t>
            </a:r>
            <a:r>
              <a:rPr lang="ko-KR" altLang="en-US" dirty="0" err="1"/>
              <a:t>온비드</a:t>
            </a:r>
            <a:r>
              <a:rPr lang="ko-KR" altLang="en-US" dirty="0"/>
              <a:t> 온스토어 안내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https://www.onbid.co.kr/op/ipa/onstoremn/onStoreList.do#none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&gt;,&lt;input type="image"&gt; </a:t>
            </a:r>
            <a:r>
              <a:rPr lang="ko-KR" altLang="en-US" dirty="0"/>
              <a:t>등 이미지 요소에 대해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</a:t>
            </a:r>
            <a:r>
              <a:rPr lang="en-US" altLang="ko-KR" dirty="0"/>
              <a:t>alt</a:t>
            </a:r>
            <a:r>
              <a:rPr lang="ko-KR" altLang="en-US" dirty="0"/>
              <a:t>속성은 선언되었으나 그 내용이 </a:t>
            </a:r>
            <a:r>
              <a:rPr lang="en-US" altLang="ko-KR" dirty="0" err="1"/>
              <a:t>img</a:t>
            </a:r>
            <a:r>
              <a:rPr lang="ko-KR" altLang="en-US" dirty="0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상위 텍스트 노드에서 이미지에 대한 설명을 충분히 제공하고 있기 때문에 이미지 자체에는 대체 텍스트를 빈 값으로 제공해야 함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506E1-1BB9-962F-262B-7D04E6FA73C4}"/>
              </a:ext>
            </a:extLst>
          </p:cNvPr>
          <p:cNvGrpSpPr/>
          <p:nvPr/>
        </p:nvGrpSpPr>
        <p:grpSpPr>
          <a:xfrm>
            <a:off x="648096" y="3391764"/>
            <a:ext cx="4104304" cy="963561"/>
            <a:chOff x="633404" y="2845589"/>
            <a:chExt cx="4104304" cy="9635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55EF10-AE18-492C-78E3-DC94B5B1BAC2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40D88E4-2203-A278-AE71-EAAC49A7C323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onstore_info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st1"&gt;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="/images/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op_img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/op_onstore.png"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온비드 온스토어 구조도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831121C-C4CB-0336-C2D6-FCC30B58B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" b="-742"/>
          <a:stretch/>
        </p:blipFill>
        <p:spPr>
          <a:xfrm>
            <a:off x="5167214" y="2824410"/>
            <a:ext cx="4104000" cy="30824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1B1036-9D92-9154-8C0A-C3C5B62C0A5F}"/>
              </a:ext>
            </a:extLst>
          </p:cNvPr>
          <p:cNvSpPr/>
          <p:nvPr/>
        </p:nvSpPr>
        <p:spPr>
          <a:xfrm>
            <a:off x="5368078" y="3832290"/>
            <a:ext cx="3699298" cy="185742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AEF3CF-4678-F55C-ED58-A467EC890ED7}"/>
              </a:ext>
            </a:extLst>
          </p:cNvPr>
          <p:cNvGrpSpPr/>
          <p:nvPr/>
        </p:nvGrpSpPr>
        <p:grpSpPr>
          <a:xfrm>
            <a:off x="648096" y="4566528"/>
            <a:ext cx="4104304" cy="828140"/>
            <a:chOff x="633404" y="2845589"/>
            <a:chExt cx="4104304" cy="828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F9A250-1DA2-75CF-673C-E610B79F92D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5FB0B77-5819-63CC-8220-9DE2250C9C08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onstore_info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st1"&gt;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="/images/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op_img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/op_onstore.png"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3669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나의온비드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나의 </a:t>
            </a:r>
            <a:r>
              <a:rPr lang="ko-KR" altLang="en-US" dirty="0" err="1"/>
              <a:t>온비드</a:t>
            </a:r>
            <a:r>
              <a:rPr lang="ko-KR" altLang="en-US" dirty="0"/>
              <a:t> 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https://www.onbid.co.kr/op/moa/myinfomn/myInfoMain.do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AC1FF17-BD42-84C2-BEA7-07D2F851EC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3BCBC9-D4CD-8E68-C0F2-EA3C62FED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EDEF150-EC28-2B7B-B73E-5800907567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링크 텍스트만으로 목적을 이해하기 어려우므로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보조적인 설명을 제공해야 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506E1-1BB9-962F-262B-7D04E6FA73C4}"/>
              </a:ext>
            </a:extLst>
          </p:cNvPr>
          <p:cNvGrpSpPr/>
          <p:nvPr/>
        </p:nvGrpSpPr>
        <p:grpSpPr>
          <a:xfrm>
            <a:off x="632796" y="3449610"/>
            <a:ext cx="4104304" cy="557424"/>
            <a:chOff x="633404" y="2845589"/>
            <a:chExt cx="4104304" cy="5574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55EF10-AE18-492C-78E3-DC94B5B1BAC2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40D88E4-2203-A278-AE71-EAAC49A7C323}"/>
                </a:ext>
              </a:extLst>
            </p:cNvPr>
            <p:cNvSpPr/>
            <p:nvPr/>
          </p:nvSpPr>
          <p:spPr>
            <a:xfrm>
              <a:off x="633404" y="3056792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="/op/moa/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mybidmn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/mySelectBidingList.do"&gt;49&lt;/a&gt;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927507-5352-0708-3EF1-A24FC70D6C10}"/>
              </a:ext>
            </a:extLst>
          </p:cNvPr>
          <p:cNvGrpSpPr/>
          <p:nvPr/>
        </p:nvGrpSpPr>
        <p:grpSpPr>
          <a:xfrm>
            <a:off x="631825" y="4981421"/>
            <a:ext cx="4104304" cy="692846"/>
            <a:chOff x="631825" y="4319397"/>
            <a:chExt cx="4104304" cy="6928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4515E8-455A-BD13-DF38-32DD6540AD1B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7F5E18-DF48-3101-7A58-B8B65A72DDF6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="/op/moa/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mybidmn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/mySelectBidingList.do"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입찰 중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&gt;49&lt;/a&gt;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B30E735-7A75-FFD0-7433-CE66EC77B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"/>
          <a:stretch/>
        </p:blipFill>
        <p:spPr>
          <a:xfrm>
            <a:off x="5169000" y="2464969"/>
            <a:ext cx="4104000" cy="38013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5A8318-A809-EA5B-891E-2C4222724E83}"/>
              </a:ext>
            </a:extLst>
          </p:cNvPr>
          <p:cNvSpPr/>
          <p:nvPr/>
        </p:nvSpPr>
        <p:spPr>
          <a:xfrm>
            <a:off x="5529000" y="4139479"/>
            <a:ext cx="360000" cy="29752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4CE0ED-6B24-115E-5D1B-05326F184AC7}"/>
              </a:ext>
            </a:extLst>
          </p:cNvPr>
          <p:cNvSpPr/>
          <p:nvPr/>
        </p:nvSpPr>
        <p:spPr>
          <a:xfrm>
            <a:off x="7550246" y="4139479"/>
            <a:ext cx="261014" cy="29752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2D60FA-1E9B-9CE0-D7E7-D228DE7FCF50}"/>
              </a:ext>
            </a:extLst>
          </p:cNvPr>
          <p:cNvSpPr/>
          <p:nvPr/>
        </p:nvSpPr>
        <p:spPr>
          <a:xfrm>
            <a:off x="5529000" y="5949000"/>
            <a:ext cx="297521" cy="20321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B2B194-72C7-D19D-4D2F-0CAB953D1FB4}"/>
              </a:ext>
            </a:extLst>
          </p:cNvPr>
          <p:cNvSpPr/>
          <p:nvPr/>
        </p:nvSpPr>
        <p:spPr>
          <a:xfrm>
            <a:off x="5848240" y="5949000"/>
            <a:ext cx="297521" cy="20321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FA22BF-D16C-A2C9-2C1D-270495E1DAE8}"/>
              </a:ext>
            </a:extLst>
          </p:cNvPr>
          <p:cNvSpPr/>
          <p:nvPr/>
        </p:nvSpPr>
        <p:spPr>
          <a:xfrm>
            <a:off x="7041000" y="5949000"/>
            <a:ext cx="184737" cy="20321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40D614-B65D-1B1A-90FB-4A698BB3B9F0}"/>
              </a:ext>
            </a:extLst>
          </p:cNvPr>
          <p:cNvSpPr/>
          <p:nvPr/>
        </p:nvSpPr>
        <p:spPr>
          <a:xfrm>
            <a:off x="8028607" y="5949000"/>
            <a:ext cx="184737" cy="20321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26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나의온비드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나의 </a:t>
            </a:r>
            <a:r>
              <a:rPr lang="ko-KR" altLang="en-US" dirty="0" err="1"/>
              <a:t>온비드</a:t>
            </a:r>
            <a:r>
              <a:rPr lang="ko-KR" altLang="en-US" dirty="0"/>
              <a:t> 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https://www.onbid.co.kr/op/moa/myinfomn/myInfoMain.do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AC1FF17-BD42-84C2-BEA7-07D2F851EC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26. (</a:t>
            </a:r>
            <a:r>
              <a:rPr lang="ko-KR" altLang="en-US"/>
              <a:t>사용자 요구에 따른 실행</a:t>
            </a:r>
            <a:r>
              <a:rPr lang="en-US" altLang="ko-KR"/>
              <a:t>) </a:t>
            </a:r>
            <a:r>
              <a:rPr lang="ko-KR" altLang="en-US"/>
              <a:t>사용자가 의도하지 않은 기능</a:t>
            </a:r>
            <a:r>
              <a:rPr lang="en-US" altLang="ko-KR"/>
              <a:t>(</a:t>
            </a:r>
            <a:r>
              <a:rPr lang="ko-KR" altLang="en-US"/>
              <a:t>새 창</a:t>
            </a:r>
            <a:r>
              <a:rPr lang="en-US" altLang="ko-KR"/>
              <a:t>, </a:t>
            </a:r>
            <a:r>
              <a:rPr lang="ko-KR" altLang="en-US"/>
              <a:t>초점에 의한 맥락 변화 등</a:t>
            </a:r>
            <a:r>
              <a:rPr lang="en-US" altLang="ko-KR"/>
              <a:t>)</a:t>
            </a:r>
            <a:r>
              <a:rPr lang="ko-KR" altLang="en-US"/>
              <a:t>은 실행되지 않아야 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3BCBC9-D4CD-8E68-C0F2-EA3C62FED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사용자가 의도하지 않은 초점 변화나 기능이 발생되어 맥락상 불편을 주는 경우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EDEF150-EC28-2B7B-B73E-5800907567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컨트롤 요소 실행 시</a:t>
            </a:r>
            <a:r>
              <a:rPr lang="en-US" altLang="ko-KR"/>
              <a:t>, </a:t>
            </a:r>
            <a:r>
              <a:rPr lang="ko-KR" altLang="en-US"/>
              <a:t>사용자가 의도하지 않은 동작</a:t>
            </a:r>
            <a:r>
              <a:rPr lang="en-US" altLang="ko-KR"/>
              <a:t>(</a:t>
            </a:r>
            <a:r>
              <a:rPr lang="ko-KR" altLang="en-US"/>
              <a:t>새 창 열림</a:t>
            </a:r>
            <a:r>
              <a:rPr lang="en-US" altLang="ko-KR"/>
              <a:t>) </a:t>
            </a:r>
            <a:r>
              <a:rPr lang="ko-KR" altLang="en-US"/>
              <a:t>실행으로 웹페이지의 맥락이 변경되고 있음</a:t>
            </a:r>
            <a:endParaRPr lang="en-US" altLang="ko-KR"/>
          </a:p>
          <a:p>
            <a:r>
              <a:rPr lang="ko-KR" altLang="en-US"/>
              <a:t>사용자가 기능 실행의 결과를 예측할 수 있도록 동작에 대한 설명을 제공해야 함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F506E1-1BB9-962F-262B-7D04E6FA73C4}"/>
              </a:ext>
            </a:extLst>
          </p:cNvPr>
          <p:cNvGrpSpPr/>
          <p:nvPr/>
        </p:nvGrpSpPr>
        <p:grpSpPr>
          <a:xfrm>
            <a:off x="632796" y="3449610"/>
            <a:ext cx="4104304" cy="828268"/>
            <a:chOff x="633404" y="2845589"/>
            <a:chExt cx="4104304" cy="8282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55EF10-AE18-492C-78E3-DC94B5B1BAC2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40D88E4-2203-A278-AE71-EAAC49A7C323}"/>
                </a:ext>
              </a:extLst>
            </p:cNvPr>
            <p:cNvSpPr/>
            <p:nvPr/>
          </p:nvSpPr>
          <p:spPr>
            <a:xfrm>
              <a:off x="633404" y="305679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onclick="fn_checkCertification(this, '/op/eca/eltrctrtmn/electronicContractOldList.do');" href="javascript:fn_removeSlct();"&gt;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이전 전자계약조회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927507-5352-0708-3EF1-A24FC70D6C10}"/>
              </a:ext>
            </a:extLst>
          </p:cNvPr>
          <p:cNvGrpSpPr/>
          <p:nvPr/>
        </p:nvGrpSpPr>
        <p:grpSpPr>
          <a:xfrm>
            <a:off x="631825" y="4475646"/>
            <a:ext cx="4104304" cy="963689"/>
            <a:chOff x="631825" y="4319397"/>
            <a:chExt cx="4104304" cy="96368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4515E8-455A-BD13-DF38-32DD6540AD1B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7F5E18-DF48-3101-7A58-B8B65A72DDF6}"/>
                </a:ext>
              </a:extLst>
            </p:cNvPr>
            <p:cNvSpPr/>
            <p:nvPr/>
          </p:nvSpPr>
          <p:spPr>
            <a:xfrm>
              <a:off x="631825" y="4530600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onclick="fn_checkCertification(this, '/op/eca/eltrctrtmn/electronicContractOldList.do');" href="javascript:fn_removeSlct();"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이전 전자계약조회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CD453B0-433B-B05B-85B7-B9A3A48F2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141" y="2712807"/>
            <a:ext cx="2276793" cy="330563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2D60FA-1E9B-9CE0-D7E7-D228DE7FCF50}"/>
              </a:ext>
            </a:extLst>
          </p:cNvPr>
          <p:cNvSpPr/>
          <p:nvPr/>
        </p:nvSpPr>
        <p:spPr>
          <a:xfrm>
            <a:off x="6177000" y="5230234"/>
            <a:ext cx="1872000" cy="78820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490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나의온비드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인증서관리 </a:t>
            </a:r>
            <a:r>
              <a:rPr lang="en-US" altLang="ko-KR" dirty="0"/>
              <a:t>&gt; </a:t>
            </a:r>
            <a:r>
              <a:rPr lang="ko-KR" altLang="en-US" dirty="0"/>
              <a:t>인증서 등록</a:t>
            </a:r>
            <a:r>
              <a:rPr lang="en-US" altLang="ko-KR" dirty="0"/>
              <a:t>/</a:t>
            </a:r>
            <a:r>
              <a:rPr lang="ko-KR" altLang="en-US" dirty="0"/>
              <a:t>삭제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https://www.onbid.co.kr/op/moa/myinfomn/myInfoOcrtCrtcDocList.do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29. (</a:t>
            </a:r>
            <a:r>
              <a:rPr lang="ko-KR" altLang="en-US" dirty="0"/>
              <a:t>레이블 제공</a:t>
            </a:r>
            <a:r>
              <a:rPr lang="en-US" altLang="ko-KR" dirty="0"/>
              <a:t>) </a:t>
            </a:r>
            <a:r>
              <a:rPr lang="ko-KR" altLang="en-US" dirty="0"/>
              <a:t>사용자 입력에는 대응하는 레이블을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요소에 </a:t>
            </a:r>
            <a:r>
              <a:rPr lang="en-US" altLang="ko-KR" dirty="0"/>
              <a:t>1:1 </a:t>
            </a:r>
            <a:r>
              <a:rPr lang="ko-KR" altLang="en-US" dirty="0"/>
              <a:t>대응하는 </a:t>
            </a:r>
            <a:r>
              <a:rPr lang="en-US" altLang="ko-KR" dirty="0"/>
              <a:t>&lt;label&gt;</a:t>
            </a:r>
            <a:r>
              <a:rPr lang="ko-KR" altLang="en-US" dirty="0"/>
              <a:t>요소 또는 </a:t>
            </a:r>
            <a:r>
              <a:rPr lang="en-US" altLang="ko-KR" dirty="0"/>
              <a:t>title </a:t>
            </a:r>
            <a:r>
              <a:rPr lang="ko-KR" altLang="en-US" dirty="0"/>
              <a:t>속성을 제공하지 않거나 설명이 적절하지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태그의 의미와 중복되는 정보</a:t>
            </a:r>
            <a:r>
              <a:rPr lang="en-US" altLang="ko-KR" dirty="0"/>
              <a:t>('</a:t>
            </a:r>
            <a:r>
              <a:rPr lang="ko-KR" altLang="en-US" dirty="0"/>
              <a:t>선택</a:t>
            </a:r>
            <a:r>
              <a:rPr lang="en-US" altLang="ko-KR" dirty="0"/>
              <a:t>')</a:t>
            </a:r>
            <a:r>
              <a:rPr lang="ko-KR" altLang="en-US" dirty="0"/>
              <a:t>를 </a:t>
            </a:r>
            <a:r>
              <a:rPr lang="en-US" altLang="ko-KR" dirty="0"/>
              <a:t>title</a:t>
            </a:r>
            <a:r>
              <a:rPr lang="ko-KR" altLang="en-US" dirty="0"/>
              <a:t>에 포함함</a:t>
            </a:r>
          </a:p>
          <a:p>
            <a:r>
              <a:rPr lang="ko-KR" altLang="en-US" dirty="0"/>
              <a:t>스크린 리더는 라디오 버튼의 선택 상태에 따라 </a:t>
            </a:r>
            <a:r>
              <a:rPr lang="en-US" altLang="ko-KR" dirty="0"/>
              <a:t>'{</a:t>
            </a:r>
            <a:r>
              <a:rPr lang="ko-KR" altLang="en-US" dirty="0"/>
              <a:t>공고번호</a:t>
            </a:r>
            <a:r>
              <a:rPr lang="en-US" altLang="ko-KR" dirty="0"/>
              <a:t>} </a:t>
            </a:r>
            <a:r>
              <a:rPr lang="ko-KR" altLang="en-US" dirty="0"/>
              <a:t>선택</a:t>
            </a:r>
            <a:r>
              <a:rPr lang="en-US" altLang="ko-KR" dirty="0"/>
              <a:t>/</a:t>
            </a:r>
            <a:r>
              <a:rPr lang="ko-KR" altLang="en-US" dirty="0"/>
              <a:t>선택 해제</a:t>
            </a:r>
            <a:r>
              <a:rPr lang="en-US" altLang="ko-KR" dirty="0"/>
              <a:t>'</a:t>
            </a:r>
            <a:r>
              <a:rPr lang="ko-KR" altLang="en-US" dirty="0"/>
              <a:t>로 출력하기 때문에 </a:t>
            </a:r>
            <a:r>
              <a:rPr lang="en-US" altLang="ko-KR" dirty="0"/>
              <a:t>title </a:t>
            </a:r>
            <a:r>
              <a:rPr lang="ko-KR" altLang="en-US" dirty="0"/>
              <a:t>속성 값으로 </a:t>
            </a:r>
            <a:r>
              <a:rPr lang="en-US" altLang="ko-KR" dirty="0"/>
              <a:t>'</a:t>
            </a:r>
            <a:r>
              <a:rPr lang="ko-KR" altLang="en-US" dirty="0"/>
              <a:t>선택</a:t>
            </a:r>
            <a:r>
              <a:rPr lang="en-US" altLang="ko-KR" dirty="0"/>
              <a:t>'</a:t>
            </a:r>
            <a:r>
              <a:rPr lang="ko-KR" altLang="en-US" dirty="0"/>
              <a:t>을 제공하면 스크린 리더 사용자의 입력 서식 운용에 혼동을 주므로 제거해야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93114"/>
            <a:ext cx="4104304" cy="692846"/>
            <a:chOff x="631825" y="4319397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type="radio" title="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사용중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선택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ocrtCrtcDocKey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value="0001/447662"&gt;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4023846"/>
            <a:ext cx="4104304" cy="692846"/>
            <a:chOff x="633404" y="2845589"/>
            <a:chExt cx="4104304" cy="69284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type="radio" title="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사용중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 선택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ocrtCrtcDocKey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value="0001/447662"&gt;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8F2B2B1-D5BB-38DE-1FC4-F909D102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5" y="3763991"/>
            <a:ext cx="4104000" cy="120326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00BB03-22FF-4D8C-F688-7AEE64881A6D}"/>
              </a:ext>
            </a:extLst>
          </p:cNvPr>
          <p:cNvSpPr/>
          <p:nvPr/>
        </p:nvSpPr>
        <p:spPr>
          <a:xfrm>
            <a:off x="5217799" y="4257551"/>
            <a:ext cx="455201" cy="32344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01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5AE3D-D100-CE7B-C4DE-AC8B1551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1E26ED-FCBD-BE57-228F-1AC7972600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나의온비드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입찰관리 </a:t>
            </a:r>
            <a:r>
              <a:rPr lang="en-US" altLang="ko-KR" dirty="0"/>
              <a:t>&gt; </a:t>
            </a:r>
            <a:r>
              <a:rPr lang="ko-KR" altLang="en-US" dirty="0"/>
              <a:t>환불계좌관리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E41BC7-1531-B179-CC2C-6D922C3E45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https://www.onbid.co.kr/op/moa/mybidmn/refundAccountList.do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7F297D-1B63-DD9A-7691-64FB4CF860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29. (</a:t>
            </a:r>
            <a:r>
              <a:rPr lang="ko-KR" altLang="en-US" dirty="0"/>
              <a:t>레이블 제공</a:t>
            </a:r>
            <a:r>
              <a:rPr lang="en-US" altLang="ko-KR" dirty="0"/>
              <a:t>) </a:t>
            </a:r>
            <a:r>
              <a:rPr lang="ko-KR" altLang="en-US" dirty="0"/>
              <a:t>사용자 입력에는 대응하는 레이블을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B72948A-F78E-68AF-7850-C5C061EE43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요소에 </a:t>
            </a:r>
            <a:r>
              <a:rPr lang="en-US" altLang="ko-KR" dirty="0"/>
              <a:t>1:1 </a:t>
            </a:r>
            <a:r>
              <a:rPr lang="ko-KR" altLang="en-US" dirty="0"/>
              <a:t>대응하는 </a:t>
            </a:r>
            <a:r>
              <a:rPr lang="en-US" altLang="ko-KR" dirty="0"/>
              <a:t>&lt;label&gt;</a:t>
            </a:r>
            <a:r>
              <a:rPr lang="ko-KR" altLang="en-US" dirty="0"/>
              <a:t>요소 또는 </a:t>
            </a:r>
            <a:r>
              <a:rPr lang="en-US" altLang="ko-KR" dirty="0"/>
              <a:t>title </a:t>
            </a:r>
            <a:r>
              <a:rPr lang="ko-KR" altLang="en-US" dirty="0"/>
              <a:t>속성을 제공하지 않거나 설명이 적절하지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6840058-CC81-6EC0-BF5C-8378553D2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 dirty="0"/>
              <a:t>스크린 리더 사용자가 입력서식의 용도를 확인할 수 있도록 </a:t>
            </a:r>
            <a:r>
              <a:rPr lang="en-US" altLang="ko-KR" dirty="0"/>
              <a:t>&lt;label&gt;, title, aria-label, aria-</a:t>
            </a:r>
            <a:r>
              <a:rPr lang="en-US" altLang="ko-KR" dirty="0" err="1"/>
              <a:t>labelledby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919E06-9BE3-4E2E-C9F6-61FBC5C2C26F}"/>
              </a:ext>
            </a:extLst>
          </p:cNvPr>
          <p:cNvGrpSpPr/>
          <p:nvPr/>
        </p:nvGrpSpPr>
        <p:grpSpPr>
          <a:xfrm>
            <a:off x="631825" y="4993114"/>
            <a:ext cx="4104304" cy="692846"/>
            <a:chOff x="631825" y="4319397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4EEE07-D396-6A7A-33C5-A3B6720847EE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8A32C0-CD38-B4C2-71A9-F15B2AB0E030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type="radio" title="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사용중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선택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ocrtCrtcDocKey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value="0001/447662"&gt;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75A1BE-7BDC-80DF-2D6E-8F3E3E2228AF}"/>
              </a:ext>
            </a:extLst>
          </p:cNvPr>
          <p:cNvGrpSpPr/>
          <p:nvPr/>
        </p:nvGrpSpPr>
        <p:grpSpPr>
          <a:xfrm>
            <a:off x="633404" y="4622673"/>
            <a:ext cx="4104304" cy="1776091"/>
            <a:chOff x="633404" y="2845589"/>
            <a:chExt cx="4104304" cy="17760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2F1C53-272F-8997-D9CB-136A3EA4999F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0968318-53B3-FB34-C590-98CCB033278A}"/>
                </a:ext>
              </a:extLst>
            </p:cNvPr>
            <p:cNvSpPr/>
            <p:nvPr/>
          </p:nvSpPr>
          <p:spPr>
            <a:xfrm>
              <a:off x="633404" y="3056792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&lt;tr&gt;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&lt;input type="checkbox" 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선택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rfdAcntInfoNo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value="172729"&gt;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&lt;td class="al"&gt;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농협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&lt;td&gt;94202405765&lt;/td&gt;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&lt;td&gt;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변헨리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&lt;td&gt;2019-03-22 16:07:36&lt;/td&gt;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&lt;/tr&gt;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71897A-30C0-29A5-7446-9B58AA4A9247}"/>
              </a:ext>
            </a:extLst>
          </p:cNvPr>
          <p:cNvGrpSpPr/>
          <p:nvPr/>
        </p:nvGrpSpPr>
        <p:grpSpPr>
          <a:xfrm>
            <a:off x="5167988" y="4619980"/>
            <a:ext cx="4104304" cy="1776091"/>
            <a:chOff x="631825" y="4319397"/>
            <a:chExt cx="4104304" cy="177609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0D5CA1-40E2-6BFB-7FA0-829B906029D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DF3F3F-BA96-8970-DB91-E517D7859794}"/>
                </a:ext>
              </a:extLst>
            </p:cNvPr>
            <p:cNvSpPr/>
            <p:nvPr/>
          </p:nvSpPr>
          <p:spPr>
            <a:xfrm>
              <a:off x="631825" y="4530600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&lt;tr&gt;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&lt;input type="checkbox"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농협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94202405765"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rfdAcntInfoNo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value="172729"&gt;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&lt;td class="al"&gt;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농협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&lt;td&gt;94202405765&lt;/td&gt;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&lt;td&gt;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변헨리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&lt;td&gt;2019-03-22 16:07:36&lt;/td&gt;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&lt;/tr&gt;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153044E-C89A-3784-3690-114C9A77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5" y="2248970"/>
            <a:ext cx="4104000" cy="16793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3A3316-CD0D-31C2-E561-7A4C31CD9C80}"/>
              </a:ext>
            </a:extLst>
          </p:cNvPr>
          <p:cNvSpPr/>
          <p:nvPr/>
        </p:nvSpPr>
        <p:spPr>
          <a:xfrm>
            <a:off x="5206405" y="3357000"/>
            <a:ext cx="178595" cy="57135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806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나의온비드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관심리스트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https://www.onbid.co.kr/op/moa/itrscltrmn/cltrDetailFavorList.do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11. (</a:t>
            </a:r>
            <a:r>
              <a:rPr lang="ko-KR" altLang="en-US" dirty="0"/>
              <a:t>초점 이동과 표시</a:t>
            </a:r>
            <a:r>
              <a:rPr lang="en-US" altLang="ko-KR" dirty="0"/>
              <a:t>) </a:t>
            </a:r>
            <a:r>
              <a:rPr lang="ko-KR" altLang="en-US" dirty="0"/>
              <a:t>키보드에 의한 초점은 논리적으로 이동해야 하며</a:t>
            </a:r>
            <a:r>
              <a:rPr lang="en-US" altLang="ko-KR" dirty="0"/>
              <a:t>, </a:t>
            </a:r>
            <a:r>
              <a:rPr lang="ko-KR" altLang="en-US" dirty="0"/>
              <a:t>시각적으로 구별할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초점 또는 키보드의 위치를 나타내는 요소가 시각적으로 표시되지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7957"/>
          </a:xfrm>
        </p:spPr>
        <p:txBody>
          <a:bodyPr/>
          <a:lstStyle/>
          <a:p>
            <a:r>
              <a:rPr lang="ko-KR" altLang="en-US" dirty="0"/>
              <a:t>링크를 담고 있는 영역에 선언된 </a:t>
            </a:r>
            <a:r>
              <a:rPr lang="en-US" altLang="ko-KR" dirty="0" err="1"/>
              <a:t>overflow:hidden</a:t>
            </a:r>
            <a:r>
              <a:rPr lang="en-US" altLang="ko-KR" dirty="0"/>
              <a:t> </a:t>
            </a:r>
            <a:r>
              <a:rPr lang="ko-KR" altLang="en-US" dirty="0"/>
              <a:t>및 인접 영역과의 중첩으로 인해 초점을 시각적으로 명확하게 변별할 수 없음</a:t>
            </a:r>
            <a:endParaRPr lang="en-US" altLang="ko-KR" dirty="0"/>
          </a:p>
          <a:p>
            <a:r>
              <a:rPr lang="ko-KR" altLang="en-US" dirty="0"/>
              <a:t>링크의 </a:t>
            </a:r>
            <a:r>
              <a:rPr lang="en-US" altLang="ko-KR" dirty="0"/>
              <a:t>outline-offset </a:t>
            </a:r>
            <a:r>
              <a:rPr lang="ko-KR" altLang="en-US" dirty="0"/>
              <a:t>스타일을 </a:t>
            </a:r>
            <a:r>
              <a:rPr lang="en-US" altLang="ko-KR" dirty="0"/>
              <a:t>-1px ~ -2px </a:t>
            </a:r>
            <a:r>
              <a:rPr lang="ko-KR" altLang="en-US" dirty="0"/>
              <a:t>수준으로 조정하여 키보드 초점이 시각적으로 명확하게 변별될 수 있도록 해야 함</a:t>
            </a:r>
            <a:br>
              <a:rPr lang="en-US" altLang="ko-KR" dirty="0"/>
            </a:br>
            <a:r>
              <a:rPr lang="en-US" altLang="ko-KR" dirty="0"/>
              <a:t>※</a:t>
            </a:r>
            <a:r>
              <a:rPr lang="ko-KR" altLang="en-US" dirty="0"/>
              <a:t>인증심사 통과 기준은 포커스 링의 </a:t>
            </a:r>
            <a:r>
              <a:rPr lang="en-US" altLang="ko-KR" dirty="0"/>
              <a:t>3</a:t>
            </a:r>
            <a:r>
              <a:rPr lang="ko-KR" altLang="en-US" dirty="0"/>
              <a:t>면 이상 노출임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219972"/>
            <a:ext cx="4104304" cy="963561"/>
            <a:chOff x="631825" y="4319397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.op_tbl_type1 td a {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color: #333;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outline-offset: -1px;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1C2D972-F273-476F-48A3-CCF4AB75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930" y="3691012"/>
            <a:ext cx="2791215" cy="15242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43D9D2-0CE0-94E1-75A6-F8C2F98D2327}"/>
              </a:ext>
            </a:extLst>
          </p:cNvPr>
          <p:cNvSpPr/>
          <p:nvPr/>
        </p:nvSpPr>
        <p:spPr>
          <a:xfrm>
            <a:off x="6070673" y="4427995"/>
            <a:ext cx="753464" cy="2970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509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나의온비드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맞춤서비스 </a:t>
            </a:r>
            <a:r>
              <a:rPr lang="en-US" altLang="ko-KR" dirty="0"/>
              <a:t>&gt; </a:t>
            </a:r>
            <a:r>
              <a:rPr lang="ko-KR" altLang="en-US" dirty="0"/>
              <a:t>맞춤설정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https://www.onbid.co.kr/op/moa/cstzsvcmn/cstzPlnmCdtnList.do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 dirty="0"/>
              <a:t>한 페이지에 같은 이름을 가진 링크가 여러 개 있어 스크린 리더 사용자가 목적지를 혼동할 수 있으므로 각각의 링크에 정확한 이름을 제공하여 개선해야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560027"/>
            <a:ext cx="4104304" cy="1911513"/>
            <a:chOff x="631825" y="4319397"/>
            <a:chExt cx="4104304" cy="19115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70031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javascript:fn_windowPopup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()" class="cm_btn_grid2" </a:t>
              </a:r>
              <a:r>
                <a:rPr lang="en-US" altLang="ko-KR" sz="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첫번째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조건추가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javascript:fn_windowPopup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()" class="cm_btn_grid2" </a:t>
              </a:r>
              <a:r>
                <a:rPr lang="en-US" altLang="ko-KR" sz="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두번째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조건추가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3409044"/>
            <a:ext cx="4104304" cy="828140"/>
            <a:chOff x="633404" y="2845589"/>
            <a:chExt cx="4104304" cy="8281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javascript:fn_windowPopup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()" class="cm_btn_grid2"&gt;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조건추가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22768FD-F7CE-EB44-4A75-CD848982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807330"/>
            <a:ext cx="4103696" cy="11038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6FE450-7AC1-49B0-6DDD-22334FC7563C}"/>
              </a:ext>
            </a:extLst>
          </p:cNvPr>
          <p:cNvSpPr/>
          <p:nvPr/>
        </p:nvSpPr>
        <p:spPr>
          <a:xfrm>
            <a:off x="8697000" y="4221000"/>
            <a:ext cx="432000" cy="50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04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통합검색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https://www.onbid.co.kr/wisenut/search/total.do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BC87465-E0D7-AA97-E44C-D6F0DD151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10. (</a:t>
            </a:r>
            <a:r>
              <a:rPr lang="ko-KR" altLang="en-US" dirty="0"/>
              <a:t>키보드 사용 보장</a:t>
            </a:r>
            <a:r>
              <a:rPr lang="en-US" altLang="ko-KR" dirty="0"/>
              <a:t>) </a:t>
            </a:r>
            <a:r>
              <a:rPr lang="ko-KR" altLang="en-US" dirty="0"/>
              <a:t>모든 기능은 키보드만으로도 사용할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B06D5F5-3DF0-CA2A-2198-E8FBAF347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키보드로 접근 및 운용이 불가능한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84395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en-US" altLang="ko-KR"/>
              <a:t>a&gt;</a:t>
            </a:r>
            <a:r>
              <a:rPr lang="ko-KR" altLang="en-US"/>
              <a:t>요소에 초점이 진입되지 않음</a:t>
            </a:r>
            <a:endParaRPr lang="en-US" altLang="ko-KR"/>
          </a:p>
          <a:p>
            <a:r>
              <a:rPr lang="en-US" altLang="ko-KR"/>
              <a:t>href </a:t>
            </a:r>
            <a:r>
              <a:rPr lang="ko-KR" altLang="en-US" dirty="0"/>
              <a:t>속성과 속성값을 </a:t>
            </a:r>
            <a:r>
              <a:rPr lang="ko-KR" altLang="en-US"/>
              <a:t>선언해야 함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D52482-34B5-E0F4-335F-C29B7577D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80" b="27097"/>
          <a:stretch/>
        </p:blipFill>
        <p:spPr>
          <a:xfrm>
            <a:off x="633000" y="4191720"/>
            <a:ext cx="8640000" cy="227614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965F10-476F-CB2D-31E5-61585A77C9C4}"/>
              </a:ext>
            </a:extLst>
          </p:cNvPr>
          <p:cNvSpPr/>
          <p:nvPr/>
        </p:nvSpPr>
        <p:spPr>
          <a:xfrm>
            <a:off x="5483801" y="5013000"/>
            <a:ext cx="477199" cy="288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E59F4FB-102A-8C72-4504-25D7E7BF0880}"/>
              </a:ext>
            </a:extLst>
          </p:cNvPr>
          <p:cNvGrpSpPr/>
          <p:nvPr/>
        </p:nvGrpSpPr>
        <p:grpSpPr>
          <a:xfrm>
            <a:off x="632796" y="3429000"/>
            <a:ext cx="4104304" cy="557424"/>
            <a:chOff x="631825" y="4319397"/>
            <a:chExt cx="4104304" cy="5574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490C8C-3C34-86E6-D1A5-D5990D5C0788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9385DAF-8B22-0430-2B84-95B55511FF86}"/>
                </a:ext>
              </a:extLst>
            </p:cNvPr>
            <p:cNvSpPr/>
            <p:nvPr/>
          </p:nvSpPr>
          <p:spPr>
            <a:xfrm>
              <a:off x="631825" y="4530600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searchResetBtn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style="color: #0868c9;" 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="#"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초기화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617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나의온비드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맞춤서비스 </a:t>
            </a:r>
            <a:r>
              <a:rPr lang="en-US" altLang="ko-KR" dirty="0"/>
              <a:t>&gt; </a:t>
            </a:r>
            <a:r>
              <a:rPr lang="ko-KR" altLang="en-US" dirty="0"/>
              <a:t>맞춤설정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https://www.onbid.co.kr/op/moa/cstzsvcmn/cstzPlnmCdtnList.do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26. (</a:t>
            </a:r>
            <a:r>
              <a:rPr lang="ko-KR" altLang="en-US" dirty="0"/>
              <a:t>사용자 요구에 따른 실행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기능</a:t>
            </a:r>
            <a:r>
              <a:rPr lang="en-US" altLang="ko-KR" dirty="0"/>
              <a:t>(</a:t>
            </a:r>
            <a:r>
              <a:rPr lang="ko-KR" altLang="en-US" dirty="0"/>
              <a:t>새 창</a:t>
            </a:r>
            <a:r>
              <a:rPr lang="en-US" altLang="ko-KR" dirty="0"/>
              <a:t>, </a:t>
            </a:r>
            <a:r>
              <a:rPr lang="ko-KR" altLang="en-US" dirty="0"/>
              <a:t>초점에 의한 맥락 변화 등</a:t>
            </a:r>
            <a:r>
              <a:rPr lang="en-US" altLang="ko-KR" dirty="0"/>
              <a:t>)</a:t>
            </a:r>
            <a:r>
              <a:rPr lang="ko-KR" altLang="en-US" dirty="0"/>
              <a:t>은 실행되지 않아야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사용자가 의도하지 않은 초점 변화나 기능이 발생되어 맥락상 불편을 주는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컨트롤 요소 실행 시</a:t>
            </a:r>
            <a:r>
              <a:rPr lang="en-US" altLang="ko-KR" dirty="0"/>
              <a:t>, </a:t>
            </a:r>
            <a:r>
              <a:rPr lang="ko-KR" altLang="en-US" dirty="0"/>
              <a:t>사용자가 의도하지 않은 동작</a:t>
            </a:r>
            <a:r>
              <a:rPr lang="en-US" altLang="ko-KR" dirty="0"/>
              <a:t>(</a:t>
            </a:r>
            <a:r>
              <a:rPr lang="ko-KR" altLang="en-US" dirty="0"/>
              <a:t>새 창 열림</a:t>
            </a:r>
            <a:r>
              <a:rPr lang="en-US" altLang="ko-KR" dirty="0"/>
              <a:t>) </a:t>
            </a:r>
            <a:r>
              <a:rPr lang="ko-KR" altLang="en-US" dirty="0"/>
              <a:t>실행으로 웹페이지의 맥락이 변경되고 있음</a:t>
            </a:r>
            <a:endParaRPr lang="en-US" altLang="ko-KR" dirty="0"/>
          </a:p>
          <a:p>
            <a:r>
              <a:rPr lang="ko-KR" altLang="en-US" dirty="0"/>
              <a:t>사용자가 기능 실행의 결과를 예측할 수 있도록 동작에 대한 설명을 제공해야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93114"/>
            <a:ext cx="4104304" cy="963561"/>
            <a:chOff x="631825" y="4319397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javascript:fn_windowPopup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()" class="cm_btn_grid2"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조건추가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AD608-25AA-E409-7522-82C8532F8751}"/>
              </a:ext>
            </a:extLst>
          </p:cNvPr>
          <p:cNvGrpSpPr/>
          <p:nvPr/>
        </p:nvGrpSpPr>
        <p:grpSpPr>
          <a:xfrm>
            <a:off x="633404" y="3842131"/>
            <a:ext cx="4104304" cy="828140"/>
            <a:chOff x="633404" y="2845589"/>
            <a:chExt cx="4104304" cy="8281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F545A-E76C-3A4C-802B-F42AD98D7A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D01FFC6-26D6-56F3-FCDC-D6EE30A18121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javascript:fn_windowPopup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()" class="cm_btn_grid2"&gt;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조건추가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22768FD-F7CE-EB44-4A75-CD848982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807330"/>
            <a:ext cx="4103696" cy="11038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6FE450-7AC1-49B0-6DDD-22334FC7563C}"/>
              </a:ext>
            </a:extLst>
          </p:cNvPr>
          <p:cNvSpPr/>
          <p:nvPr/>
        </p:nvSpPr>
        <p:spPr>
          <a:xfrm>
            <a:off x="8697000" y="4221000"/>
            <a:ext cx="432000" cy="50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013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5ED7192-3B1E-546F-18E5-FC2E31D8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2" y="2218477"/>
            <a:ext cx="4121548" cy="27098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나의온비드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 err="1"/>
              <a:t>온비드</a:t>
            </a:r>
            <a:r>
              <a:rPr lang="ko-KR" altLang="en-US" dirty="0"/>
              <a:t> 활용후기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https://www.onbid.co.kr/op/cca/cntsmn/cntsList.do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&gt;,&lt;input type="image"&gt; </a:t>
            </a:r>
            <a:r>
              <a:rPr lang="ko-KR" altLang="en-US" dirty="0"/>
              <a:t>등 이미지 요소에 대해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</a:t>
            </a:r>
            <a:r>
              <a:rPr lang="en-US" altLang="ko-KR" dirty="0"/>
              <a:t>alt</a:t>
            </a:r>
            <a:r>
              <a:rPr lang="ko-KR" altLang="en-US" dirty="0"/>
              <a:t>속성은 선언되었으나 그 내용이 </a:t>
            </a:r>
            <a:r>
              <a:rPr lang="en-US" altLang="ko-KR" dirty="0" err="1"/>
              <a:t>img</a:t>
            </a:r>
            <a:r>
              <a:rPr lang="ko-KR" altLang="en-US" dirty="0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이미지가 전달하고자 하는 정보와 동등한 수준의 설명을 대체 텍스트로 제공해야 함</a:t>
            </a:r>
            <a:endParaRPr lang="en-US" altLang="ko-KR" dirty="0"/>
          </a:p>
          <a:p>
            <a:r>
              <a:rPr lang="ko-KR" altLang="en-US" dirty="0"/>
              <a:t>이미지에 표현되어 있는 정보가 복잡한 경우</a:t>
            </a:r>
            <a:r>
              <a:rPr lang="en-US" altLang="ko-KR" dirty="0"/>
              <a:t>, IR </a:t>
            </a:r>
            <a:r>
              <a:rPr lang="ko-KR" altLang="en-US" dirty="0"/>
              <a:t>기법으로 대체 텍스트</a:t>
            </a:r>
            <a:r>
              <a:rPr lang="en-US" altLang="ko-KR" dirty="0"/>
              <a:t>(</a:t>
            </a:r>
            <a:r>
              <a:rPr lang="ko-KR" altLang="en-US" dirty="0"/>
              <a:t>숨김 텍스트</a:t>
            </a:r>
            <a:r>
              <a:rPr lang="en-US" altLang="ko-KR" dirty="0"/>
              <a:t>)</a:t>
            </a:r>
            <a:r>
              <a:rPr lang="ko-KR" altLang="en-US" dirty="0"/>
              <a:t>를 제공하는 것이 바람직함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BA4695-7C36-B690-CD35-4BD0CE9EED92}"/>
              </a:ext>
            </a:extLst>
          </p:cNvPr>
          <p:cNvSpPr/>
          <p:nvPr/>
        </p:nvSpPr>
        <p:spPr>
          <a:xfrm>
            <a:off x="5427265" y="2792242"/>
            <a:ext cx="3530467" cy="184749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9E8B79-A617-A259-27A6-0F11CFD6F43E}"/>
              </a:ext>
            </a:extLst>
          </p:cNvPr>
          <p:cNvGrpSpPr/>
          <p:nvPr/>
        </p:nvGrpSpPr>
        <p:grpSpPr>
          <a:xfrm>
            <a:off x="631825" y="3386108"/>
            <a:ext cx="4104304" cy="3029640"/>
            <a:chOff x="631825" y="4319397"/>
            <a:chExt cx="4104304" cy="30296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BE29D6-BD8A-4E27-AF22-1B8B593922E5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964354-5A37-8AE8-0CCD-11703126AD72}"/>
                </a:ext>
              </a:extLst>
            </p:cNvPr>
            <p:cNvSpPr/>
            <p:nvPr/>
          </p:nvSpPr>
          <p:spPr>
            <a:xfrm>
              <a:off x="631825" y="4530600"/>
              <a:ext cx="4104000" cy="28184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&lt;img alt="</a:t>
              </a:r>
              <a:r>
                <a:rPr lang="ko-KR" altLang="en-US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 입찰에서부터 날찰 후 부동산</a:t>
              </a: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동산 등의 활용사례 및 후기를 올리는 게시판입니다</a:t>
              </a:r>
              <a:r>
                <a:rPr lang="en-US" altLang="ko-KR" sz="700">
                  <a:solidFill>
                    <a:schemeClr val="tx1"/>
                  </a:solidFill>
                  <a:latin typeface="Consolas" panose="020B0609020204030204" pitchFamily="49" charset="0"/>
                </a:rPr>
                <a:t>" src="/cmm/downloadEContent.do?eContentUrl=L2VDb250ZW50L2h0bWxFZGl0b3IvMjAyNC8wODAyLzIwMjQwODAyMDkzMjIwODUxLnBuZw==" style="width: 697px; height: 398px;"&gt;</a:t>
              </a:r>
              <a:endParaRPr lang="en-US" altLang="ko-KR" sz="7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&lt;div class="screen_out"&gt;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&lt;table&gt;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&lt;caption&gt;</a:t>
              </a:r>
              <a:r>
                <a:rPr lang="ko-KR" altLang="en-US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회원 별 활용후기 올리는 방법</a:t>
              </a: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&lt;/caption&gt;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&lt;thead&gt;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&lt;tr&gt;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	&lt;th scope="col"&gt;</a:t>
              </a:r>
              <a:r>
                <a:rPr lang="ko-KR" altLang="en-US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구분</a:t>
              </a: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&lt;/th&gt;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	&lt;th scope="col"&gt;</a:t>
              </a:r>
              <a:r>
                <a:rPr lang="ko-KR" altLang="en-US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주제</a:t>
              </a: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&lt;/th&gt;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&lt;/tr&gt;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&lt;/thead&gt;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&lt;tbody&gt;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&lt;tr&gt;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	&lt;td&gt;</a:t>
              </a:r>
              <a:r>
                <a:rPr lang="ko-KR" altLang="en-US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일반 회원</a:t>
              </a: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	&lt;td&gt;</a:t>
              </a:r>
              <a:r>
                <a:rPr lang="ko-KR" altLang="en-US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입찰</a:t>
              </a: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(… </a:t>
              </a:r>
              <a:r>
                <a:rPr lang="ko-KR" altLang="en-US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이하 중략 </a:t>
              </a: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…)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&lt;/tr&gt;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&lt;/tbody&gt;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&lt;/table&gt;</a:t>
              </a:r>
              <a:endParaRPr lang="en-US" altLang="ko-KR" sz="700" b="1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180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0E06-5C2F-1DE9-78D2-7F1F29A2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ECA9B-04E4-C10D-BE40-0BA29B9B99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홍보마당 </a:t>
            </a:r>
            <a:r>
              <a:rPr lang="en-US" altLang="ko-KR" dirty="0"/>
              <a:t>&gt; </a:t>
            </a:r>
            <a:r>
              <a:rPr lang="ko-KR" altLang="en-US" dirty="0"/>
              <a:t>정보마당 </a:t>
            </a:r>
            <a:r>
              <a:rPr lang="en-US" altLang="ko-KR" dirty="0"/>
              <a:t>&gt; </a:t>
            </a:r>
            <a:r>
              <a:rPr lang="ko-KR" altLang="en-US" dirty="0"/>
              <a:t>회원권시세조회 </a:t>
            </a:r>
            <a:r>
              <a:rPr lang="en-US" altLang="ko-KR" dirty="0"/>
              <a:t>&gt; </a:t>
            </a:r>
            <a:r>
              <a:rPr lang="ko-KR" altLang="en-US" dirty="0"/>
              <a:t>골프회원권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EB3EE-0D1A-330E-9E87-168519C5A6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https://www.onbid.co.kr/op/cma/termdictmn/golfMembershipInfo.do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9D61228B-D16A-9870-5AF2-77AEA753C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F957489B-C09B-437E-A308-739A51AF0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2B6382C-C711-C31E-5155-1EF475B0F3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1264587"/>
          </a:xfrm>
        </p:spPr>
        <p:txBody>
          <a:bodyPr/>
          <a:lstStyle/>
          <a:p>
            <a:r>
              <a:rPr lang="ko-KR" altLang="en-US" dirty="0"/>
              <a:t>한 페이지에 같은 이름을 가진 링크가 여러 개 있어 스크린 리더 사용자가 목적지를 혼동할 수 있으므로 각각의 링크에 정확한 이름을 제공하여 개선해야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동일 오류</a:t>
            </a:r>
            <a:r>
              <a:rPr lang="en-US" altLang="ko-KR" dirty="0">
                <a:highlight>
                  <a:srgbClr val="FFFF00"/>
                </a:highlight>
              </a:rPr>
              <a:t>: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ko-KR" altLang="en-US" dirty="0">
                <a:highlight>
                  <a:srgbClr val="FFFF00"/>
                </a:highlight>
              </a:rPr>
              <a:t>홍보마당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 err="1">
                <a:highlight>
                  <a:srgbClr val="FFFF00"/>
                </a:highlight>
              </a:rPr>
              <a:t>온비드</a:t>
            </a:r>
            <a:r>
              <a:rPr lang="ko-KR" altLang="en-US" dirty="0">
                <a:highlight>
                  <a:srgbClr val="FFFF00"/>
                </a:highlight>
              </a:rPr>
              <a:t> 활용후기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역대 수기 공모전 당선작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목록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CC7709-4CF0-D01A-41F1-ECE906881D63}"/>
              </a:ext>
            </a:extLst>
          </p:cNvPr>
          <p:cNvGrpSpPr/>
          <p:nvPr/>
        </p:nvGrpSpPr>
        <p:grpSpPr>
          <a:xfrm>
            <a:off x="5169871" y="3157116"/>
            <a:ext cx="4104304" cy="1640670"/>
            <a:chOff x="631825" y="4319397"/>
            <a:chExt cx="4104304" cy="16406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82688E-B61A-2792-F44D-3F54D66E0A86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BA6A41-560B-47CC-59E8-BA201208272F}"/>
                </a:ext>
              </a:extLst>
            </p:cNvPr>
            <p:cNvSpPr/>
            <p:nvPr/>
          </p:nvSpPr>
          <p:spPr>
            <a:xfrm>
              <a:off x="631825" y="4530600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="#"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cm_btn_tnt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check_areafrm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회원권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검색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="#"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cm_btn_tnt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check_areafrm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지역별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검색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876E81-4659-D357-9E2D-94B80BDEEF0F}"/>
              </a:ext>
            </a:extLst>
          </p:cNvPr>
          <p:cNvGrpSpPr/>
          <p:nvPr/>
        </p:nvGrpSpPr>
        <p:grpSpPr>
          <a:xfrm>
            <a:off x="631522" y="3157116"/>
            <a:ext cx="4104304" cy="1369826"/>
            <a:chOff x="633404" y="2845589"/>
            <a:chExt cx="4104304" cy="136982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206C6D-5FBB-3F0B-B6FD-94C0ADEA4F83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162E8FF-2A53-21C1-FF4A-41B1A39AA5FF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="#"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cm_btn_tnt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check_areafrm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검색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="#"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cm_btn_tnt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check_areafrm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검색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4211ECE-58A1-25E9-64CE-EE966B35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52" y="4993114"/>
            <a:ext cx="7306695" cy="14098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FD909A-0CA9-6CF1-36AA-327BE1B48C56}"/>
              </a:ext>
            </a:extLst>
          </p:cNvPr>
          <p:cNvSpPr/>
          <p:nvPr/>
        </p:nvSpPr>
        <p:spPr>
          <a:xfrm>
            <a:off x="3945000" y="5917445"/>
            <a:ext cx="476033" cy="24755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99F5CA-AEF5-B96C-EDC6-34E2A3E8E8DC}"/>
              </a:ext>
            </a:extLst>
          </p:cNvPr>
          <p:cNvSpPr/>
          <p:nvPr/>
        </p:nvSpPr>
        <p:spPr>
          <a:xfrm>
            <a:off x="7140967" y="5917445"/>
            <a:ext cx="476033" cy="24755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597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0E06-5C2F-1DE9-78D2-7F1F29A2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ECA9B-04E4-C10D-BE40-0BA29B9B99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홍보마당 </a:t>
            </a:r>
            <a:r>
              <a:rPr lang="en-US" altLang="ko-KR" dirty="0"/>
              <a:t>&gt; </a:t>
            </a:r>
            <a:r>
              <a:rPr lang="ko-KR" altLang="en-US" dirty="0"/>
              <a:t>정보마당 </a:t>
            </a:r>
            <a:r>
              <a:rPr lang="en-US" altLang="ko-KR" dirty="0"/>
              <a:t>&gt; </a:t>
            </a:r>
            <a:r>
              <a:rPr lang="ko-KR" altLang="en-US" dirty="0"/>
              <a:t>회원권시세조회 </a:t>
            </a:r>
            <a:r>
              <a:rPr lang="en-US" altLang="ko-KR" dirty="0"/>
              <a:t>&gt; </a:t>
            </a:r>
            <a:r>
              <a:rPr lang="ko-KR" altLang="en-US" dirty="0"/>
              <a:t>골프회원권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EB3EE-0D1A-330E-9E87-168519C5A6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https://www.onbid.co.kr/op/cma/termdictmn/golfMembershipInfo.do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9D61228B-D16A-9870-5AF2-77AEA753C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F957489B-C09B-437E-A308-739A51AF0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2B6382C-C711-C31E-5155-1EF475B0F3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사용자와의 상호작용에 따라 상태가 변경되는 컨트롤 요소의 상태 정보를 시각적으로만 구분함</a:t>
            </a:r>
            <a:endParaRPr lang="en-US" altLang="ko-KR" dirty="0"/>
          </a:p>
          <a:p>
            <a:r>
              <a:rPr lang="ko-KR" altLang="en-US" dirty="0"/>
              <a:t>스크린 리더가 접근할 수 있는 형태로 요소의 상태에 관한 부가 설명을 제공해야 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876E81-4659-D357-9E2D-94B80BDEEF0F}"/>
              </a:ext>
            </a:extLst>
          </p:cNvPr>
          <p:cNvGrpSpPr/>
          <p:nvPr/>
        </p:nvGrpSpPr>
        <p:grpSpPr>
          <a:xfrm>
            <a:off x="631522" y="3653374"/>
            <a:ext cx="4104304" cy="963561"/>
            <a:chOff x="633404" y="2845589"/>
            <a:chExt cx="4104304" cy="9635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206C6D-5FBB-3F0B-B6FD-94C0ADEA4F83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162E8FF-2A53-21C1-FF4A-41B1A39AA5FF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="onbid01.php?akey=&amp;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amp;gkey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=10003&amp;amp;scrkey=" class="on"&gt;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강남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300CC&lt;/a&gt;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0121830-74F3-A8CA-705A-76B8982BC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83" y="3309288"/>
            <a:ext cx="3115110" cy="191479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217A8B-0C93-66B8-9AF3-98BDA74160E6}"/>
              </a:ext>
            </a:extLst>
          </p:cNvPr>
          <p:cNvGrpSpPr/>
          <p:nvPr/>
        </p:nvGrpSpPr>
        <p:grpSpPr>
          <a:xfrm>
            <a:off x="631825" y="4993114"/>
            <a:ext cx="4104304" cy="963561"/>
            <a:chOff x="631825" y="4319397"/>
            <a:chExt cx="4104304" cy="9635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D67F75-2051-BBD8-073C-47DF6E544FF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591AF5-9D69-B5C2-934C-A7307E606942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="onbid01.php?akey=&amp;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amp;gkey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=10003&amp;amp;scrkey=" class="on"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강남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300CC&lt;/a&gt;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268CE4-70CA-F660-F572-547EBF787BAE}"/>
              </a:ext>
            </a:extLst>
          </p:cNvPr>
          <p:cNvSpPr/>
          <p:nvPr/>
        </p:nvSpPr>
        <p:spPr>
          <a:xfrm>
            <a:off x="5817000" y="4077000"/>
            <a:ext cx="1512000" cy="62271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33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0E06-5C2F-1DE9-78D2-7F1F29A2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ECA9B-04E4-C10D-BE40-0BA29B9B99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홍보마당 </a:t>
            </a:r>
            <a:r>
              <a:rPr lang="en-US" altLang="ko-KR" dirty="0"/>
              <a:t>&gt; </a:t>
            </a:r>
            <a:r>
              <a:rPr lang="ko-KR" altLang="en-US" dirty="0" err="1"/>
              <a:t>온비드카드뉴스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EB3EE-0D1A-330E-9E87-168519C5A6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9D61228B-D16A-9870-5AF2-77AEA753C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F957489B-C09B-437E-A308-739A51AF0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&gt;,&lt;input type="image"&gt; </a:t>
            </a:r>
            <a:r>
              <a:rPr lang="ko-KR" altLang="en-US" dirty="0"/>
              <a:t>등 이미지 요소에 대해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</a:t>
            </a:r>
            <a:r>
              <a:rPr lang="en-US" altLang="ko-KR" dirty="0"/>
              <a:t>alt</a:t>
            </a:r>
            <a:r>
              <a:rPr lang="ko-KR" altLang="en-US" dirty="0"/>
              <a:t>속성은 선언되었으나 그 내용이 </a:t>
            </a:r>
            <a:r>
              <a:rPr lang="en-US" altLang="ko-KR" dirty="0" err="1"/>
              <a:t>img</a:t>
            </a:r>
            <a:r>
              <a:rPr lang="ko-KR" altLang="en-US" dirty="0"/>
              <a:t>의 내용을 대체할 수 없는 경우 그리고 오타로 표기되어 의미가 변경된 경우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2B6382C-C711-C31E-5155-1EF475B0F3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881"/>
          </a:xfrm>
        </p:spPr>
        <p:txBody>
          <a:bodyPr/>
          <a:lstStyle/>
          <a:p>
            <a:r>
              <a:rPr lang="ko-KR" altLang="en-US" dirty="0"/>
              <a:t>이미지에 포함된 텍스트를 생략하지 않고 동일하게 제공해야 함</a:t>
            </a:r>
            <a:endParaRPr lang="en-US" altLang="ko-KR" dirty="0"/>
          </a:p>
          <a:p>
            <a:r>
              <a:rPr lang="ko-KR" altLang="en-US" dirty="0"/>
              <a:t>이미지에 표현되어 있는 정보가 복잡한 경우</a:t>
            </a:r>
            <a:r>
              <a:rPr lang="en-US" altLang="ko-KR" dirty="0"/>
              <a:t>, IR </a:t>
            </a:r>
            <a:r>
              <a:rPr lang="ko-KR" altLang="en-US" dirty="0"/>
              <a:t>기법으로 대체 텍스트</a:t>
            </a:r>
            <a:r>
              <a:rPr lang="en-US" altLang="ko-KR" dirty="0"/>
              <a:t>(</a:t>
            </a:r>
            <a:r>
              <a:rPr lang="ko-KR" altLang="en-US" dirty="0"/>
              <a:t>숨김 텍스트</a:t>
            </a:r>
            <a:r>
              <a:rPr lang="en-US" altLang="ko-KR" dirty="0"/>
              <a:t>)</a:t>
            </a:r>
            <a:r>
              <a:rPr lang="ko-KR" altLang="en-US" dirty="0"/>
              <a:t>를 제공하는 것이 바람직함</a:t>
            </a:r>
            <a:endParaRPr lang="en-US" altLang="ko-KR" dirty="0"/>
          </a:p>
          <a:p>
            <a:r>
              <a:rPr lang="ko-KR" altLang="en-US" dirty="0"/>
              <a:t>대체 텍스트에 포함된 </a:t>
            </a:r>
            <a:r>
              <a:rPr lang="ko-KR" altLang="en-US" dirty="0" err="1"/>
              <a:t>오탈자를</a:t>
            </a:r>
            <a:r>
              <a:rPr lang="ko-KR" altLang="en-US" dirty="0"/>
              <a:t> 수정하여 스크린 리더로 정보가 정확하게 출력될 수 있도록 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상세 페이지 전체 동일 오류</a:t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876E81-4659-D357-9E2D-94B80BDEEF0F}"/>
              </a:ext>
            </a:extLst>
          </p:cNvPr>
          <p:cNvGrpSpPr/>
          <p:nvPr/>
        </p:nvGrpSpPr>
        <p:grpSpPr>
          <a:xfrm>
            <a:off x="631522" y="3973613"/>
            <a:ext cx="4104304" cy="963561"/>
            <a:chOff x="633404" y="2845589"/>
            <a:chExt cx="4104304" cy="9635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206C6D-5FBB-3F0B-B6FD-94C0ADEA4F83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162E8FF-2A53-21C1-FF4A-41B1A39AA5FF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alt="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전락부도 익산시 송학동 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385-145(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매각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)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downloadEContent.do?eContentUrl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=L2VDb250ZW50L2h0bWxFZGl0b3IvMjAyMy8wNDA1LzIwMjMwNDA1MDQwNTQxNDMyLnBuZw==" style="width: 800px; height: 800px;"&gt;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217A8B-0C93-66B8-9AF3-98BDA74160E6}"/>
              </a:ext>
            </a:extLst>
          </p:cNvPr>
          <p:cNvGrpSpPr/>
          <p:nvPr/>
        </p:nvGrpSpPr>
        <p:grpSpPr>
          <a:xfrm>
            <a:off x="631825" y="5132236"/>
            <a:ext cx="4104304" cy="1369826"/>
            <a:chOff x="631825" y="4319397"/>
            <a:chExt cx="4104304" cy="13698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D67F75-2051-BBD8-073C-47DF6E544FF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591AF5-9D69-B5C2-934C-A7307E606942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alt="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전라북도 익산시 송학동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385-145(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매각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도로 앞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잎지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아주 좋아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~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물건번호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2021-111667-957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최저입찰가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28,128,000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원 입찰 마감예정일자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2023-04-12 17:00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주의사항 현장사진 및 항공사진 등은 참고용으로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입찰 참가 전 반드시 현장 및 관련 공부 확인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downloadEContent.do?eContentUrl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=L2VDb250ZW50L2h0bWxFZGl0b3IvMjAyMy8wNDA1LzIwMjMwNDA1MDQwNTQxNDMyLnBuZw==" style="width: 800px; height: 800px;"&gt;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A6DF96D-FB0D-B1E0-7ABD-62627F0A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98" y="2316303"/>
            <a:ext cx="4104000" cy="40986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C8C323-AFB6-E0AC-C1D3-EC8FF7F56008}"/>
              </a:ext>
            </a:extLst>
          </p:cNvPr>
          <p:cNvSpPr/>
          <p:nvPr/>
        </p:nvSpPr>
        <p:spPr>
          <a:xfrm>
            <a:off x="5313000" y="2421000"/>
            <a:ext cx="3888000" cy="3888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358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0E06-5C2F-1DE9-78D2-7F1F29A2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ECA9B-04E4-C10D-BE40-0BA29B9B99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홍보마당 </a:t>
            </a:r>
            <a:r>
              <a:rPr lang="en-US" altLang="ko-KR" dirty="0"/>
              <a:t>&gt; </a:t>
            </a:r>
            <a:r>
              <a:rPr lang="ko-KR" altLang="en-US" dirty="0" err="1"/>
              <a:t>온비드카드뉴스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EB3EE-0D1A-330E-9E87-168519C5A6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9D61228B-D16A-9870-5AF2-77AEA753C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F957489B-C09B-437E-A308-739A51AF0B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&gt;,&lt;input type="image"&gt; </a:t>
            </a:r>
            <a:r>
              <a:rPr lang="ko-KR" altLang="en-US" dirty="0"/>
              <a:t>등 이미지 요소에 대해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</a:t>
            </a:r>
            <a:r>
              <a:rPr lang="en-US" altLang="ko-KR" dirty="0"/>
              <a:t>alt</a:t>
            </a:r>
            <a:r>
              <a:rPr lang="ko-KR" altLang="en-US" dirty="0"/>
              <a:t>속성은 선언되었으나 그 내용이 </a:t>
            </a:r>
            <a:r>
              <a:rPr lang="en-US" altLang="ko-KR" dirty="0" err="1"/>
              <a:t>img</a:t>
            </a:r>
            <a:r>
              <a:rPr lang="ko-KR" altLang="en-US" dirty="0"/>
              <a:t>의 내용을 대체할 수 없는 경우 그리고 오타로 표기되어 의미가 변경된 경우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32B6382C-C711-C31E-5155-1EF475B0F3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18585"/>
          </a:xfrm>
        </p:spPr>
        <p:txBody>
          <a:bodyPr/>
          <a:lstStyle/>
          <a:p>
            <a:r>
              <a:rPr lang="ko-KR" altLang="en-US" dirty="0"/>
              <a:t>이미지가 전달하고자 하는 정보와 동등한 수준의 설명을 대체 텍스트로 제공해야 함</a:t>
            </a:r>
            <a:r>
              <a:rPr lang="en-US" altLang="ko-KR" dirty="0"/>
              <a:t>. </a:t>
            </a:r>
            <a:r>
              <a:rPr lang="ko-KR" altLang="en-US" dirty="0"/>
              <a:t>이미지에 표현되어 있는 정보가 복잡한 경우</a:t>
            </a:r>
            <a:r>
              <a:rPr lang="en-US" altLang="ko-KR" dirty="0"/>
              <a:t>, IR </a:t>
            </a:r>
            <a:r>
              <a:rPr lang="ko-KR" altLang="en-US" dirty="0"/>
              <a:t>기법으로 대체 텍스트</a:t>
            </a:r>
            <a:r>
              <a:rPr lang="en-US" altLang="ko-KR" dirty="0"/>
              <a:t>(</a:t>
            </a:r>
            <a:r>
              <a:rPr lang="ko-KR" altLang="en-US" dirty="0"/>
              <a:t>숨김 텍스트</a:t>
            </a:r>
            <a:r>
              <a:rPr lang="en-US" altLang="ko-KR" dirty="0"/>
              <a:t>)</a:t>
            </a:r>
            <a:r>
              <a:rPr lang="ko-KR" altLang="en-US" dirty="0"/>
              <a:t>를 제공하는 것이 바람직함</a:t>
            </a:r>
          </a:p>
          <a:p>
            <a:r>
              <a:rPr lang="ko-KR" altLang="en-US" dirty="0"/>
              <a:t>콘텐츠 내용을 숨김 텍스트로 제공하기 어려운 경우 이미지를 문자가 포함된 </a:t>
            </a:r>
            <a:r>
              <a:rPr lang="en-US" altLang="ko-KR" dirty="0"/>
              <a:t>PDF</a:t>
            </a:r>
            <a:r>
              <a:rPr lang="ko-KR" altLang="en-US" dirty="0"/>
              <a:t>로 저장하여</a:t>
            </a:r>
            <a:r>
              <a:rPr lang="en-US" altLang="ko-KR" dirty="0"/>
              <a:t> </a:t>
            </a:r>
            <a:r>
              <a:rPr lang="ko-KR" altLang="en-US" dirty="0"/>
              <a:t>첨부파일로 대체 제공할 수 있음</a:t>
            </a:r>
            <a:endParaRPr lang="en-US" altLang="ko-KR" dirty="0"/>
          </a:p>
          <a:p>
            <a:r>
              <a:rPr lang="ko-KR" altLang="en-US" dirty="0"/>
              <a:t>인물이 </a:t>
            </a:r>
            <a:r>
              <a:rPr lang="ko-KR" altLang="en-US" dirty="0" err="1"/>
              <a:t>여러명이거나</a:t>
            </a:r>
            <a:r>
              <a:rPr lang="ko-KR" altLang="en-US" dirty="0"/>
              <a:t> 화자의 이름이 특정될 경우</a:t>
            </a:r>
            <a:r>
              <a:rPr lang="en-US" altLang="ko-KR" dirty="0"/>
              <a:t>,</a:t>
            </a:r>
            <a:r>
              <a:rPr lang="ko-KR" altLang="en-US" dirty="0"/>
              <a:t> 이름을 기입하여 정보를 제공하여야 함</a:t>
            </a:r>
            <a:endParaRPr lang="en-US" altLang="ko-KR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217A8B-0C93-66B8-9AF3-98BDA74160E6}"/>
              </a:ext>
            </a:extLst>
          </p:cNvPr>
          <p:cNvGrpSpPr/>
          <p:nvPr/>
        </p:nvGrpSpPr>
        <p:grpSpPr>
          <a:xfrm>
            <a:off x="631825" y="4171024"/>
            <a:ext cx="4104304" cy="2318676"/>
            <a:chOff x="631825" y="4319397"/>
            <a:chExt cx="4104304" cy="23186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D67F75-2051-BBD8-073C-47DF6E544FF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  <a:r>
                <a:rPr lang="en-US" altLang="ko-KR" sz="900" dirty="0"/>
                <a:t>(IR</a:t>
              </a:r>
              <a:r>
                <a:rPr lang="ko-KR" altLang="en-US" sz="900" dirty="0"/>
                <a:t>기법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591AF5-9D69-B5C2-934C-A7307E606942}"/>
                </a:ext>
              </a:extLst>
            </p:cNvPr>
            <p:cNvSpPr/>
            <p:nvPr/>
          </p:nvSpPr>
          <p:spPr>
            <a:xfrm>
              <a:off x="631825" y="4530600"/>
              <a:ext cx="4104000" cy="210747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</a:t>
              </a:r>
              <a:r>
                <a:rPr lang="en-US" altLang="ko-KR" sz="7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editorDetail</a:t>
              </a: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7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alt="</a:t>
              </a:r>
              <a:r>
                <a:rPr lang="ko-KR" altLang="en-US" sz="7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온비드</a:t>
              </a:r>
              <a:r>
                <a:rPr lang="ko-KR" alt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활용후기 공모전 최우수상 수상작 </a:t>
              </a: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3,750</a:t>
              </a:r>
              <a:r>
                <a:rPr lang="ko-KR" altLang="en-US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만 원으로 건물주 되다</a:t>
              </a: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!" </a:t>
              </a:r>
              <a:r>
                <a:rPr lang="en-US" altLang="ko-KR" sz="7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7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cmm</a:t>
              </a: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/..."&gt;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&lt;div class="</a:t>
              </a:r>
              <a:r>
                <a:rPr lang="en-US" altLang="ko-KR" sz="7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screen_out</a:t>
              </a: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	&lt;p&gt;</a:t>
              </a:r>
              <a:r>
                <a:rPr lang="ko-KR" altLang="en-US" sz="7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하아아</a:t>
              </a: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…&lt;/p&gt;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	&lt;p&gt;</a:t>
              </a:r>
              <a:r>
                <a:rPr lang="ko-KR" altLang="en-US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저는 경제적으로 힘들고 불안한 상황이 싫었습니다</a:t>
              </a: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.&lt;/p&gt;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	&lt;p&gt;</a:t>
              </a:r>
              <a:r>
                <a:rPr lang="ko-KR" altLang="en-US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어떻게 하면 경제적으로 안정되면서 마음의 여유를 가지고 살 수 있을까</a:t>
              </a: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?&lt;/p&gt;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	&lt;p&gt;</a:t>
              </a:r>
              <a:r>
                <a:rPr lang="ko-KR" altLang="en-US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절실이 고민하던 차에 직장인이 하기에 편리한 </a:t>
              </a:r>
              <a:r>
                <a:rPr lang="ko-KR" altLang="en-US" sz="7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</a:t>
              </a:r>
              <a:r>
                <a:rPr lang="ko-KR" altLang="en-US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'</a:t>
              </a:r>
              <a:r>
                <a:rPr lang="ko-KR" altLang="en-US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공매</a:t>
              </a: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'</a:t>
              </a:r>
              <a:r>
                <a:rPr lang="ko-KR" altLang="en-US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라는 것을 알게 되었습니다</a:t>
              </a: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.&lt;/p&gt;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	&lt;p&gt;</a:t>
              </a:r>
              <a:r>
                <a:rPr lang="ko-KR" altLang="en-US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온라인으로 입찰을 할 수 있고 낙찰 결과를 빨리 알 수 있어 직장인으로선 최고의 선택이라 생각했습니다</a:t>
              </a: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.&lt;/p&gt;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	...(</a:t>
              </a:r>
              <a:r>
                <a:rPr lang="ko-KR" altLang="en-US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이하 생략</a:t>
              </a: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)</a:t>
              </a:r>
              <a:b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r>
                <a:rPr lang="en-US" altLang="ko-KR" sz="7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7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10BE33-673E-CCEB-01A8-9F94F328B144}"/>
              </a:ext>
            </a:extLst>
          </p:cNvPr>
          <p:cNvGrpSpPr/>
          <p:nvPr/>
        </p:nvGrpSpPr>
        <p:grpSpPr>
          <a:xfrm>
            <a:off x="5066963" y="2925625"/>
            <a:ext cx="4309150" cy="2889208"/>
            <a:chOff x="5103261" y="2925625"/>
            <a:chExt cx="4309150" cy="288920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D3802C-88B3-A1A6-65A4-85F902E4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3261" y="2925625"/>
              <a:ext cx="1437257" cy="144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D783454-EE12-1FEB-AACD-E9ED9BDCF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9159" y="2926119"/>
              <a:ext cx="1431708" cy="144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D466C84-825A-91DC-F374-5E2B0420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1470" y="2926119"/>
              <a:ext cx="1445507" cy="14400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49B25AA-4CB6-890A-C163-576CE3CC2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5563" y="4374833"/>
              <a:ext cx="1434440" cy="144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3C74BCB-5108-69B4-6F23-40298BB35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40518" y="4365625"/>
              <a:ext cx="1376731" cy="144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088200A-CC2C-F9E5-DF41-5DDBE9AD0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17249" y="4374833"/>
              <a:ext cx="1495162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6797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0E06-5C2F-1DE9-78D2-7F1F29A2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ECA9B-04E4-C10D-BE40-0BA29B9B99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홍보마당 </a:t>
            </a:r>
            <a:r>
              <a:rPr lang="en-US" altLang="ko-KR" dirty="0"/>
              <a:t>&gt; </a:t>
            </a:r>
            <a:r>
              <a:rPr lang="ko-KR" altLang="en-US" dirty="0" err="1"/>
              <a:t>온비드</a:t>
            </a:r>
            <a:r>
              <a:rPr lang="ko-KR" altLang="en-US" dirty="0"/>
              <a:t> 소식지 </a:t>
            </a:r>
            <a:r>
              <a:rPr lang="en-US" altLang="ko-KR" dirty="0"/>
              <a:t>&gt; (</a:t>
            </a:r>
            <a:r>
              <a:rPr lang="ko-KR" altLang="en-US" dirty="0"/>
              <a:t>舊</a:t>
            </a:r>
            <a:r>
              <a:rPr lang="en-US" altLang="ko-KR" dirty="0"/>
              <a:t>)</a:t>
            </a:r>
            <a:r>
              <a:rPr lang="ko-KR" altLang="en-US" dirty="0" err="1"/>
              <a:t>온비드</a:t>
            </a:r>
            <a:r>
              <a:rPr lang="ko-KR" altLang="en-US" dirty="0"/>
              <a:t> 나들이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EB3EE-0D1A-330E-9E87-168519C5A6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805B3BF-B7DC-87AA-5A40-EE947647E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0125A5-8C62-5312-E27F-6B32AD4BF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&gt;,&lt;input type="image"&gt; </a:t>
            </a:r>
            <a:r>
              <a:rPr lang="ko-KR" altLang="en-US" dirty="0"/>
              <a:t>등 이미지 요소에 대해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</a:t>
            </a:r>
            <a:r>
              <a:rPr lang="en-US" altLang="ko-KR" dirty="0"/>
              <a:t>alt</a:t>
            </a:r>
            <a:r>
              <a:rPr lang="ko-KR" altLang="en-US" dirty="0"/>
              <a:t>속성은 선언되었으나 그 내용이 </a:t>
            </a:r>
            <a:r>
              <a:rPr lang="en-US" altLang="ko-KR" dirty="0" err="1"/>
              <a:t>img</a:t>
            </a:r>
            <a:r>
              <a:rPr lang="ko-KR" altLang="en-US" dirty="0"/>
              <a:t>의 내용을 대체할 수 없는 경우 그리고 오타로 표기되어 의미가 변경된 경우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22FE202-860C-94B9-1922-9587875D8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en-US" altLang="ko-KR" dirty="0"/>
              <a:t>alt </a:t>
            </a:r>
            <a:r>
              <a:rPr lang="ko-KR" altLang="en-US" dirty="0"/>
              <a:t>속성이 생략되면 이미지 요소의 경로 정보가 스크린 리더로 출력됨</a:t>
            </a:r>
            <a:endParaRPr lang="en-US" altLang="ko-KR" dirty="0"/>
          </a:p>
          <a:p>
            <a:r>
              <a:rPr lang="ko-KR" altLang="en-US" dirty="0"/>
              <a:t>이미지가 전달하고자 하는 정보와 동등한 수준의 설명을 대체 텍스트로 제공해야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8EF284-47FD-C2AF-CA05-CF0EE87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637436"/>
            <a:ext cx="4104000" cy="14232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DB1EA3-E1AD-859F-79A5-32D7CE87162A}"/>
              </a:ext>
            </a:extLst>
          </p:cNvPr>
          <p:cNvSpPr/>
          <p:nvPr/>
        </p:nvSpPr>
        <p:spPr>
          <a:xfrm>
            <a:off x="7689000" y="4530600"/>
            <a:ext cx="1368000" cy="3384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465807-7166-3637-7835-417BDEA4924A}"/>
              </a:ext>
            </a:extLst>
          </p:cNvPr>
          <p:cNvGrpSpPr/>
          <p:nvPr/>
        </p:nvGrpSpPr>
        <p:grpSpPr>
          <a:xfrm>
            <a:off x="631825" y="4261436"/>
            <a:ext cx="4104304" cy="828268"/>
            <a:chOff x="631825" y="4319397"/>
            <a:chExt cx="4104304" cy="8282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E9099-092B-CC0A-AE44-03C0F063EE76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1C3795-90E5-DADC-EFCC-8DE630B1BC6D}"/>
                </a:ext>
              </a:extLst>
            </p:cNvPr>
            <p:cNvSpPr/>
            <p:nvPr/>
          </p:nvSpPr>
          <p:spPr>
            <a:xfrm>
              <a:off x="631825" y="4530600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&lt;area coords="521,205,18"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="http://facebook.com/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onbid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shape="circle" target="_blank" title="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페이스북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334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0E06-5C2F-1DE9-78D2-7F1F29A2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ECA9B-04E4-C10D-BE40-0BA29B9B99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홍보마당 </a:t>
            </a:r>
            <a:r>
              <a:rPr lang="en-US" altLang="ko-KR" dirty="0"/>
              <a:t>&gt; </a:t>
            </a:r>
            <a:r>
              <a:rPr lang="ko-KR" altLang="en-US" dirty="0" err="1"/>
              <a:t>온비드</a:t>
            </a:r>
            <a:r>
              <a:rPr lang="ko-KR" altLang="en-US" dirty="0"/>
              <a:t> 소식지 </a:t>
            </a:r>
            <a:r>
              <a:rPr lang="en-US" altLang="ko-KR" dirty="0"/>
              <a:t>&gt; (</a:t>
            </a:r>
            <a:r>
              <a:rPr lang="ko-KR" altLang="en-US" dirty="0"/>
              <a:t>舊</a:t>
            </a:r>
            <a:r>
              <a:rPr lang="en-US" altLang="ko-KR" dirty="0"/>
              <a:t>)</a:t>
            </a:r>
            <a:r>
              <a:rPr lang="ko-KR" altLang="en-US" dirty="0" err="1"/>
              <a:t>온비드</a:t>
            </a:r>
            <a:r>
              <a:rPr lang="ko-KR" altLang="en-US" dirty="0"/>
              <a:t> 나들이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EB3EE-0D1A-330E-9E87-168519C5A6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805B3BF-B7DC-87AA-5A40-EE947647E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26. (</a:t>
            </a:r>
            <a:r>
              <a:rPr lang="ko-KR" altLang="en-US" dirty="0"/>
              <a:t>사용자 요구에 따른 실행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기능</a:t>
            </a:r>
            <a:r>
              <a:rPr lang="en-US" altLang="ko-KR" dirty="0"/>
              <a:t>(</a:t>
            </a:r>
            <a:r>
              <a:rPr lang="ko-KR" altLang="en-US" dirty="0"/>
              <a:t>새 창</a:t>
            </a:r>
            <a:r>
              <a:rPr lang="en-US" altLang="ko-KR" dirty="0"/>
              <a:t>, </a:t>
            </a:r>
            <a:r>
              <a:rPr lang="ko-KR" altLang="en-US" dirty="0"/>
              <a:t>초점에 의한 맥락 변화 등</a:t>
            </a:r>
            <a:r>
              <a:rPr lang="en-US" altLang="ko-KR" dirty="0"/>
              <a:t>)</a:t>
            </a:r>
            <a:r>
              <a:rPr lang="ko-KR" altLang="en-US" dirty="0"/>
              <a:t>은 실행되지 않아야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0125A5-8C62-5312-E27F-6B32AD4BF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사용자가 실행하지 않은 상황에서 예측하지 않은 새 창이 열리는 경우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22FE202-860C-94B9-1922-9587875D8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 dirty="0"/>
              <a:t>새 창을 실행시키는 컨트롤 요소에는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동작 방식에 관한 정보를 제공해야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8EF284-47FD-C2AF-CA05-CF0EE87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637436"/>
            <a:ext cx="4104000" cy="14232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DB1EA3-E1AD-859F-79A5-32D7CE87162A}"/>
              </a:ext>
            </a:extLst>
          </p:cNvPr>
          <p:cNvSpPr/>
          <p:nvPr/>
        </p:nvSpPr>
        <p:spPr>
          <a:xfrm>
            <a:off x="7689000" y="4530600"/>
            <a:ext cx="1368000" cy="3384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465807-7166-3637-7835-417BDEA4924A}"/>
              </a:ext>
            </a:extLst>
          </p:cNvPr>
          <p:cNvGrpSpPr/>
          <p:nvPr/>
        </p:nvGrpSpPr>
        <p:grpSpPr>
          <a:xfrm>
            <a:off x="631825" y="4264314"/>
            <a:ext cx="4104304" cy="828268"/>
            <a:chOff x="631825" y="4319397"/>
            <a:chExt cx="4104304" cy="8282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CE9099-092B-CC0A-AE44-03C0F063EE76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1C3795-90E5-DADC-EFCC-8DE630B1BC6D}"/>
                </a:ext>
              </a:extLst>
            </p:cNvPr>
            <p:cNvSpPr/>
            <p:nvPr/>
          </p:nvSpPr>
          <p:spPr>
            <a:xfrm>
              <a:off x="631825" y="4530600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&lt;area coords="521,205,18"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="http://facebook.com/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onbid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shape="circle" target="_blank"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온비드</a:t>
              </a:r>
              <a:r>
                <a:rPr lang="ko-KR" altLang="en-US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페이스북</a:t>
              </a:r>
              <a:r>
                <a:rPr lang="en-US" altLang="ko-KR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693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0E06-5C2F-1DE9-78D2-7F1F29A2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ECA9B-04E4-C10D-BE40-0BA29B9B99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홍보마당 </a:t>
            </a:r>
            <a:r>
              <a:rPr lang="en-US" altLang="ko-KR" dirty="0"/>
              <a:t>&gt; </a:t>
            </a:r>
            <a:r>
              <a:rPr lang="ko-KR" altLang="en-US" dirty="0" err="1"/>
              <a:t>온비드</a:t>
            </a:r>
            <a:r>
              <a:rPr lang="ko-KR" altLang="en-US" dirty="0"/>
              <a:t> 소식지 </a:t>
            </a:r>
            <a:r>
              <a:rPr lang="en-US" altLang="ko-KR" dirty="0"/>
              <a:t>&gt; (</a:t>
            </a:r>
            <a:r>
              <a:rPr lang="ko-KR" altLang="en-US" dirty="0"/>
              <a:t>舊</a:t>
            </a:r>
            <a:r>
              <a:rPr lang="en-US" altLang="ko-KR" dirty="0"/>
              <a:t>)</a:t>
            </a:r>
            <a:r>
              <a:rPr lang="ko-KR" altLang="en-US" dirty="0" err="1"/>
              <a:t>온비드</a:t>
            </a:r>
            <a:r>
              <a:rPr lang="ko-KR" altLang="en-US" dirty="0"/>
              <a:t> 나들이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EB3EE-0D1A-330E-9E87-168519C5A6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805B3BF-B7DC-87AA-5A40-EE947647E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0125A5-8C62-5312-E27F-6B32AD4BF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&gt;,&lt;input type="image"&gt; </a:t>
            </a:r>
            <a:r>
              <a:rPr lang="ko-KR" altLang="en-US" dirty="0"/>
              <a:t>등 이미지 요소에 대해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</a:t>
            </a:r>
            <a:r>
              <a:rPr lang="en-US" altLang="ko-KR" dirty="0"/>
              <a:t>alt</a:t>
            </a:r>
            <a:r>
              <a:rPr lang="ko-KR" altLang="en-US" dirty="0"/>
              <a:t>속성은 선언되었으나 그 내용이 </a:t>
            </a:r>
            <a:r>
              <a:rPr lang="en-US" altLang="ko-KR" dirty="0" err="1"/>
              <a:t>img</a:t>
            </a:r>
            <a:r>
              <a:rPr lang="ko-KR" altLang="en-US" dirty="0"/>
              <a:t>의 내용을 대체할 수 없는 경우 그리고 오타로 표기되어 의미가 변경된 경우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22FE202-860C-94B9-1922-9587875D8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en-US" altLang="ko-KR" dirty="0"/>
              <a:t>alt </a:t>
            </a:r>
            <a:r>
              <a:rPr lang="ko-KR" altLang="en-US" dirty="0"/>
              <a:t>속성이 생략되면 이미지 요소의 경로 정보가 스크린 리더로 출력됨</a:t>
            </a:r>
            <a:endParaRPr lang="en-US" altLang="ko-KR" dirty="0"/>
          </a:p>
          <a:p>
            <a:r>
              <a:rPr lang="ko-KR" altLang="en-US" dirty="0"/>
              <a:t>이미지가 전달하고자 하는 정보와 동등한 수준의 설명을 대체 텍스트로 제공해야 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2A913F-6E03-0446-98A3-19C08D6E5280}"/>
              </a:ext>
            </a:extLst>
          </p:cNvPr>
          <p:cNvGrpSpPr/>
          <p:nvPr/>
        </p:nvGrpSpPr>
        <p:grpSpPr>
          <a:xfrm>
            <a:off x="631825" y="4239275"/>
            <a:ext cx="4104304" cy="1234533"/>
            <a:chOff x="631825" y="4319397"/>
            <a:chExt cx="4104304" cy="12345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EE3742-B57B-2EE1-9B61-AD99E0ED873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5C6D4A-473D-A0C1-EBB2-FACE5A52EF2C}"/>
                </a:ext>
              </a:extLst>
            </p:cNvPr>
            <p:cNvSpPr/>
            <p:nvPr/>
          </p:nvSpPr>
          <p:spPr>
            <a:xfrm>
              <a:off x="631825" y="4530600"/>
              <a:ext cx="4104000" cy="102333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&lt;area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 target="_blank" title="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INSIGHT,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온라인 만물상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파헤치기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마세타리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가볼리도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있네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 ...250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만명 입찰 참여한 온라인 만물상 어디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? -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매일경제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24k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금거북이 싸게 사는 법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…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공매의 비밀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? - SBS Biz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없는 거 빼고 다 있는 온라인 만물상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!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최고낙찰가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·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이색물건부터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거래현황까지 모두 다 알려드립니다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!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INSIGHT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에서는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거래현황과 이슈 물건을 소개해 드립니다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자세히보기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95567D4-ECAA-BF4A-1E76-83D504952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13" y="2241550"/>
            <a:ext cx="2000905" cy="40295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C2D76E-B1B8-3882-F1C7-5214A803DE9C}"/>
              </a:ext>
            </a:extLst>
          </p:cNvPr>
          <p:cNvSpPr/>
          <p:nvPr/>
        </p:nvSpPr>
        <p:spPr>
          <a:xfrm>
            <a:off x="5259351" y="2854822"/>
            <a:ext cx="1775756" cy="108911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EB014C-AB6E-C326-8256-01AE5DE7E77D}"/>
              </a:ext>
            </a:extLst>
          </p:cNvPr>
          <p:cNvSpPr/>
          <p:nvPr/>
        </p:nvSpPr>
        <p:spPr>
          <a:xfrm>
            <a:off x="5259351" y="3971279"/>
            <a:ext cx="1775756" cy="108911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4962B6-03E7-E000-7BE8-A7EE8D5A37AE}"/>
              </a:ext>
            </a:extLst>
          </p:cNvPr>
          <p:cNvSpPr/>
          <p:nvPr/>
        </p:nvSpPr>
        <p:spPr>
          <a:xfrm>
            <a:off x="5259351" y="5087736"/>
            <a:ext cx="1775756" cy="108911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A28E2F-4BA8-A3C8-9B12-4AED4C0D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029" y="2241550"/>
            <a:ext cx="2028632" cy="39954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EC4057-E04C-D0E0-9B29-50F9532924A5}"/>
              </a:ext>
            </a:extLst>
          </p:cNvPr>
          <p:cNvSpPr/>
          <p:nvPr/>
        </p:nvSpPr>
        <p:spPr>
          <a:xfrm>
            <a:off x="7329000" y="2241550"/>
            <a:ext cx="1872000" cy="11874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0931AB-E0F9-E805-B94F-611D4E564EC0}"/>
              </a:ext>
            </a:extLst>
          </p:cNvPr>
          <p:cNvSpPr/>
          <p:nvPr/>
        </p:nvSpPr>
        <p:spPr>
          <a:xfrm>
            <a:off x="7329000" y="3429000"/>
            <a:ext cx="1872000" cy="11874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E30B40-E0ED-D46E-5F6D-B355B2DDF3FC}"/>
              </a:ext>
            </a:extLst>
          </p:cNvPr>
          <p:cNvSpPr/>
          <p:nvPr/>
        </p:nvSpPr>
        <p:spPr>
          <a:xfrm>
            <a:off x="7401000" y="4797000"/>
            <a:ext cx="1710891" cy="39272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064E06-7C78-E38F-B8E0-72B8ED5799A6}"/>
              </a:ext>
            </a:extLst>
          </p:cNvPr>
          <p:cNvSpPr/>
          <p:nvPr/>
        </p:nvSpPr>
        <p:spPr>
          <a:xfrm>
            <a:off x="7401000" y="5229000"/>
            <a:ext cx="1710891" cy="39272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66ED55-2143-9A87-F12C-1E69D29DA521}"/>
              </a:ext>
            </a:extLst>
          </p:cNvPr>
          <p:cNvSpPr/>
          <p:nvPr/>
        </p:nvSpPr>
        <p:spPr>
          <a:xfrm>
            <a:off x="7401000" y="5639141"/>
            <a:ext cx="1710891" cy="39272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31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0E06-5C2F-1DE9-78D2-7F1F29A2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ECA9B-04E4-C10D-BE40-0BA29B9B99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홍보마당 </a:t>
            </a:r>
            <a:r>
              <a:rPr lang="en-US" altLang="ko-KR" dirty="0"/>
              <a:t>&gt; </a:t>
            </a:r>
            <a:r>
              <a:rPr lang="ko-KR" altLang="en-US" dirty="0" err="1"/>
              <a:t>온비드</a:t>
            </a:r>
            <a:r>
              <a:rPr lang="ko-KR" altLang="en-US" dirty="0"/>
              <a:t> 소식지 </a:t>
            </a:r>
            <a:r>
              <a:rPr lang="en-US" altLang="ko-KR" dirty="0"/>
              <a:t>&gt; (</a:t>
            </a:r>
            <a:r>
              <a:rPr lang="ko-KR" altLang="en-US" dirty="0"/>
              <a:t>舊</a:t>
            </a:r>
            <a:r>
              <a:rPr lang="en-US" altLang="ko-KR" dirty="0"/>
              <a:t>)</a:t>
            </a:r>
            <a:r>
              <a:rPr lang="ko-KR" altLang="en-US" dirty="0" err="1"/>
              <a:t>온비드</a:t>
            </a:r>
            <a:r>
              <a:rPr lang="ko-KR" altLang="en-US" dirty="0"/>
              <a:t> 나들이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EB3EE-0D1A-330E-9E87-168519C5A6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805B3BF-B7DC-87AA-5A40-EE947647E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11. (</a:t>
            </a:r>
            <a:r>
              <a:rPr lang="ko-KR" altLang="en-US" dirty="0"/>
              <a:t>초점 이동과 표시</a:t>
            </a:r>
            <a:r>
              <a:rPr lang="en-US" altLang="ko-KR" dirty="0"/>
              <a:t>) </a:t>
            </a:r>
            <a:r>
              <a:rPr lang="ko-KR" altLang="en-US" dirty="0"/>
              <a:t>키보드에 의한 초점은 논리적으로 이동해야 하며</a:t>
            </a:r>
            <a:r>
              <a:rPr lang="en-US" altLang="ko-KR" dirty="0"/>
              <a:t>, </a:t>
            </a:r>
            <a:r>
              <a:rPr lang="ko-KR" altLang="en-US" dirty="0"/>
              <a:t>시각적으로 구별할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0125A5-8C62-5312-E27F-6B32AD4BF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초점의 이동순서가 논리적이지 않으며 일관성이 없는 경우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22FE202-860C-94B9-1922-9587875D8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 dirty="0"/>
              <a:t>시각을 활용하여 웹 페이지를 탐색하는 사용자가 콘텐츠에 접근하는 순서와 동일한 순서로 키보드 초점이 콘텐츠에 접근하도록 마크업 순서를 변경해야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8EF284-47FD-C2AF-CA05-CF0EE87D5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0"/>
          <a:stretch/>
        </p:blipFill>
        <p:spPr>
          <a:xfrm>
            <a:off x="5531822" y="3292220"/>
            <a:ext cx="3379432" cy="19948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0DB1EA3-E1AD-859F-79A5-32D7CE87162A}"/>
              </a:ext>
            </a:extLst>
          </p:cNvPr>
          <p:cNvSpPr/>
          <p:nvPr/>
        </p:nvSpPr>
        <p:spPr>
          <a:xfrm>
            <a:off x="7777237" y="4581000"/>
            <a:ext cx="775762" cy="47430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8839749-1313-707B-CA4B-CA41B4F06EC9}"/>
              </a:ext>
            </a:extLst>
          </p:cNvPr>
          <p:cNvSpPr>
            <a:spLocks noChangeAspect="1"/>
          </p:cNvSpPr>
          <p:nvPr/>
        </p:nvSpPr>
        <p:spPr>
          <a:xfrm>
            <a:off x="6895204" y="5423496"/>
            <a:ext cx="215719" cy="215719"/>
          </a:xfrm>
          <a:prstGeom prst="ellipse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55C25F1-B370-AC27-C680-66E3A6897573}"/>
              </a:ext>
            </a:extLst>
          </p:cNvPr>
          <p:cNvSpPr>
            <a:spLocks noChangeAspect="1"/>
          </p:cNvSpPr>
          <p:nvPr/>
        </p:nvSpPr>
        <p:spPr>
          <a:xfrm>
            <a:off x="7228361" y="5423496"/>
            <a:ext cx="215719" cy="215719"/>
          </a:xfrm>
          <a:prstGeom prst="ellipse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54DF830-E8AE-F4CE-F7B7-E9FD6D8D071B}"/>
              </a:ext>
            </a:extLst>
          </p:cNvPr>
          <p:cNvSpPr>
            <a:spLocks noChangeAspect="1"/>
          </p:cNvSpPr>
          <p:nvPr/>
        </p:nvSpPr>
        <p:spPr>
          <a:xfrm>
            <a:off x="7561518" y="5423496"/>
            <a:ext cx="215719" cy="215719"/>
          </a:xfrm>
          <a:prstGeom prst="ellipse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1B9DEDA-D494-8B32-2A49-E54BA3A69255}"/>
              </a:ext>
            </a:extLst>
          </p:cNvPr>
          <p:cNvSpPr>
            <a:spLocks noChangeAspect="1"/>
          </p:cNvSpPr>
          <p:nvPr/>
        </p:nvSpPr>
        <p:spPr>
          <a:xfrm>
            <a:off x="7894675" y="5423496"/>
            <a:ext cx="215719" cy="215719"/>
          </a:xfrm>
          <a:prstGeom prst="ellipse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8B7DDD6-FFF0-579B-54A9-7DA77E17F8FF}"/>
              </a:ext>
            </a:extLst>
          </p:cNvPr>
          <p:cNvSpPr>
            <a:spLocks noChangeAspect="1"/>
          </p:cNvSpPr>
          <p:nvPr/>
        </p:nvSpPr>
        <p:spPr>
          <a:xfrm>
            <a:off x="6897000" y="5115067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B0B0135-3E2A-F873-7F1A-409652FAE47C}"/>
              </a:ext>
            </a:extLst>
          </p:cNvPr>
          <p:cNvSpPr>
            <a:spLocks noChangeAspect="1"/>
          </p:cNvSpPr>
          <p:nvPr/>
        </p:nvSpPr>
        <p:spPr>
          <a:xfrm>
            <a:off x="7229259" y="5115067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D77C291-3904-1378-5713-8F32144738CF}"/>
              </a:ext>
            </a:extLst>
          </p:cNvPr>
          <p:cNvSpPr>
            <a:spLocks noChangeAspect="1"/>
          </p:cNvSpPr>
          <p:nvPr/>
        </p:nvSpPr>
        <p:spPr>
          <a:xfrm>
            <a:off x="7561518" y="5115067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6BDD793-F10F-7759-531F-CE33C70951E3}"/>
              </a:ext>
            </a:extLst>
          </p:cNvPr>
          <p:cNvSpPr>
            <a:spLocks noChangeAspect="1"/>
          </p:cNvSpPr>
          <p:nvPr/>
        </p:nvSpPr>
        <p:spPr>
          <a:xfrm>
            <a:off x="7893777" y="5115067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5F8A846-8629-8FD0-F97B-219189833DFC}"/>
              </a:ext>
            </a:extLst>
          </p:cNvPr>
          <p:cNvSpPr>
            <a:spLocks noChangeAspect="1"/>
          </p:cNvSpPr>
          <p:nvPr/>
        </p:nvSpPr>
        <p:spPr>
          <a:xfrm>
            <a:off x="8226037" y="5115067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CF9D118-0BDE-E20E-86BF-9F094CD3FF34}"/>
              </a:ext>
            </a:extLst>
          </p:cNvPr>
          <p:cNvSpPr>
            <a:spLocks noChangeAspect="1"/>
          </p:cNvSpPr>
          <p:nvPr/>
        </p:nvSpPr>
        <p:spPr>
          <a:xfrm>
            <a:off x="8227834" y="5423496"/>
            <a:ext cx="215719" cy="215719"/>
          </a:xfrm>
          <a:prstGeom prst="ellipse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BECCC5-FD61-D4A4-2B5E-345D5525C64C}"/>
              </a:ext>
            </a:extLst>
          </p:cNvPr>
          <p:cNvSpPr txBox="1"/>
          <p:nvPr/>
        </p:nvSpPr>
        <p:spPr>
          <a:xfrm>
            <a:off x="6126996" y="5157000"/>
            <a:ext cx="711733" cy="211203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l"/>
            <a:r>
              <a:rPr lang="ko-KR" altLang="en-US" sz="900" dirty="0"/>
              <a:t>현재 초점 순서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2AF739-D4FC-C55B-5484-1BA8FBEC6D70}"/>
              </a:ext>
            </a:extLst>
          </p:cNvPr>
          <p:cNvSpPr txBox="1"/>
          <p:nvPr/>
        </p:nvSpPr>
        <p:spPr>
          <a:xfrm>
            <a:off x="6126996" y="5444064"/>
            <a:ext cx="711733" cy="211203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l"/>
            <a:r>
              <a:rPr lang="ko-KR" altLang="en-US" sz="900" dirty="0"/>
              <a:t>개선 초점 순서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82DB573-5645-22EE-EA85-AE1C13283BEC}"/>
              </a:ext>
            </a:extLst>
          </p:cNvPr>
          <p:cNvGrpSpPr/>
          <p:nvPr/>
        </p:nvGrpSpPr>
        <p:grpSpPr>
          <a:xfrm>
            <a:off x="615380" y="5115067"/>
            <a:ext cx="4104304" cy="1369826"/>
            <a:chOff x="631825" y="4319397"/>
            <a:chExt cx="4104304" cy="136982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16B2DA2-4FDC-E31C-91BA-471D4FA6D9C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BC00181-5A99-2C89-A70D-F0D84AEB4C3F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카카오 채널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&lt;area coords="602,205,18" 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="http://pf.kakao.com/_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PxitJC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 shape="circle" target="_blank"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인스타그램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&lt;area coords="643,205,18" 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="http://instagram.com/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onbid.official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 shape="circle" target="_blank"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7A9DC0-FAA9-D16D-0B6A-D50288583E9F}"/>
              </a:ext>
            </a:extLst>
          </p:cNvPr>
          <p:cNvSpPr txBox="1"/>
          <p:nvPr/>
        </p:nvSpPr>
        <p:spPr>
          <a:xfrm>
            <a:off x="632129" y="4028481"/>
            <a:ext cx="4104000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l"/>
            <a:r>
              <a:rPr lang="ko-KR" altLang="en-US" sz="900" dirty="0"/>
              <a:t>문제점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020D910-FDD6-5995-8EF3-6B40F139F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"/>
          <a:stretch/>
        </p:blipFill>
        <p:spPr>
          <a:xfrm>
            <a:off x="631825" y="4315545"/>
            <a:ext cx="4104000" cy="434995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11E93C1B-C82C-6FFE-CCEF-92B90E8F6B5A}"/>
              </a:ext>
            </a:extLst>
          </p:cNvPr>
          <p:cNvSpPr/>
          <p:nvPr/>
        </p:nvSpPr>
        <p:spPr>
          <a:xfrm>
            <a:off x="1713000" y="4365625"/>
            <a:ext cx="1694118" cy="21537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B860E42-8A62-10B4-A047-4C2DAF6AAB99}"/>
              </a:ext>
            </a:extLst>
          </p:cNvPr>
          <p:cNvSpPr/>
          <p:nvPr/>
        </p:nvSpPr>
        <p:spPr>
          <a:xfrm>
            <a:off x="1713000" y="4581000"/>
            <a:ext cx="1440000" cy="2196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6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통합검색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https://www.onbid.co.kr/wisenut/search/total.do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A14DCEC-8FB5-DA01-100A-5FC7A60972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11. (</a:t>
            </a:r>
            <a:r>
              <a:rPr lang="ko-KR" altLang="en-US" dirty="0"/>
              <a:t>초점 이동과 표시</a:t>
            </a:r>
            <a:r>
              <a:rPr lang="en-US" altLang="ko-KR" dirty="0"/>
              <a:t>) </a:t>
            </a:r>
            <a:r>
              <a:rPr lang="ko-KR" altLang="en-US" dirty="0"/>
              <a:t>키보드에 의한 초점은 논리적으로 이동해야 하며</a:t>
            </a:r>
            <a:r>
              <a:rPr lang="en-US" altLang="ko-KR" dirty="0"/>
              <a:t>, </a:t>
            </a:r>
            <a:r>
              <a:rPr lang="ko-KR" altLang="en-US" dirty="0"/>
              <a:t>시각적으로 구별할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C5D2B36-FA7F-32DD-DE39-3993E39E9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초점 또는 키보드의 위치를 나타내는 요소가 시각적으로 표시되지 않은 경우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36C6BF6B-9323-9B56-A2B2-76DBCBC549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링크를 담고 있는 영역에 선언된 </a:t>
            </a:r>
            <a:r>
              <a:rPr lang="en-US" altLang="ko-KR" dirty="0" err="1"/>
              <a:t>overflow:hidden</a:t>
            </a:r>
            <a:r>
              <a:rPr lang="en-US" altLang="ko-KR" dirty="0"/>
              <a:t> </a:t>
            </a:r>
            <a:r>
              <a:rPr lang="ko-KR" altLang="en-US" dirty="0"/>
              <a:t>및 인접 영역과의 중첩으로 인해 초점을 시각적으로 명확하게 변별할 수 없음</a:t>
            </a:r>
            <a:endParaRPr lang="en-US" altLang="ko-KR" dirty="0"/>
          </a:p>
          <a:p>
            <a:r>
              <a:rPr lang="ko-KR" altLang="en-US" dirty="0"/>
              <a:t>링크의 </a:t>
            </a:r>
            <a:r>
              <a:rPr lang="en-US" altLang="ko-KR" dirty="0"/>
              <a:t>outline-offset </a:t>
            </a:r>
            <a:r>
              <a:rPr lang="ko-KR" altLang="en-US" dirty="0"/>
              <a:t>스타일을 </a:t>
            </a:r>
            <a:r>
              <a:rPr lang="en-US" altLang="ko-KR" dirty="0"/>
              <a:t>-1px ~ -2px </a:t>
            </a:r>
            <a:r>
              <a:rPr lang="ko-KR" altLang="en-US" dirty="0"/>
              <a:t>수준으로 조정하여 키보드 초점이 시각적으로 명확하게 변별될 수 있도록 해야 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C109EE7-5E34-7C87-AF95-B70D51657125}"/>
              </a:ext>
            </a:extLst>
          </p:cNvPr>
          <p:cNvGrpSpPr/>
          <p:nvPr/>
        </p:nvGrpSpPr>
        <p:grpSpPr>
          <a:xfrm>
            <a:off x="631825" y="4293000"/>
            <a:ext cx="4104304" cy="828140"/>
            <a:chOff x="631825" y="4319397"/>
            <a:chExt cx="4104304" cy="8281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23051A-D44A-544A-D811-277A8EBD37CF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589B69F-B404-EF9D-6254-372E454CED78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option_list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option_link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{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	outline-offset: -1px;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0AB92C8-310E-AD57-2928-9FBF7EC4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273" y="2583835"/>
            <a:ext cx="1638529" cy="36295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2D0A93-A1CA-F7E3-C609-12AAF2888536}"/>
              </a:ext>
            </a:extLst>
          </p:cNvPr>
          <p:cNvSpPr/>
          <p:nvPr/>
        </p:nvSpPr>
        <p:spPr>
          <a:xfrm>
            <a:off x="6413892" y="3485232"/>
            <a:ext cx="1581213" cy="53553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FEB7D5-3C92-0655-D221-7C8DB79EBD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t="8799" b="-1361"/>
          <a:stretch/>
        </p:blipFill>
        <p:spPr>
          <a:xfrm>
            <a:off x="631825" y="5332343"/>
            <a:ext cx="1762555" cy="6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6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0E06-5C2F-1DE9-78D2-7F1F29A2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ECA9B-04E4-C10D-BE40-0BA29B9B99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13600"/>
            <a:ext cx="8224519" cy="208800"/>
          </a:xfrm>
        </p:spPr>
        <p:txBody>
          <a:bodyPr/>
          <a:lstStyle/>
          <a:p>
            <a:r>
              <a:rPr lang="ko-KR" altLang="en-US" dirty="0"/>
              <a:t>홍보마당 </a:t>
            </a:r>
            <a:r>
              <a:rPr lang="en-US" altLang="ko-KR" dirty="0"/>
              <a:t>&gt; </a:t>
            </a:r>
            <a:r>
              <a:rPr lang="ko-KR" altLang="en-US" dirty="0" err="1"/>
              <a:t>온비드</a:t>
            </a:r>
            <a:r>
              <a:rPr lang="ko-KR" altLang="en-US" dirty="0"/>
              <a:t> 소식지 </a:t>
            </a:r>
            <a:r>
              <a:rPr lang="en-US" altLang="ko-KR" dirty="0"/>
              <a:t>&gt; (</a:t>
            </a:r>
            <a:r>
              <a:rPr lang="ko-KR" altLang="en-US" dirty="0"/>
              <a:t>舊</a:t>
            </a:r>
            <a:r>
              <a:rPr lang="en-US" altLang="ko-KR" dirty="0"/>
              <a:t>)</a:t>
            </a:r>
            <a:r>
              <a:rPr lang="ko-KR" altLang="en-US" dirty="0" err="1"/>
              <a:t>온비드</a:t>
            </a:r>
            <a:r>
              <a:rPr lang="ko-KR" altLang="en-US" dirty="0"/>
              <a:t> 나들이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2EB3EE-0D1A-330E-9E87-168519C5A6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805B3BF-B7DC-87AA-5A40-EE947647E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26. (</a:t>
            </a:r>
            <a:r>
              <a:rPr lang="ko-KR" altLang="en-US" dirty="0"/>
              <a:t>사용자 요구에 따른 실행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기능</a:t>
            </a:r>
            <a:r>
              <a:rPr lang="en-US" altLang="ko-KR" dirty="0"/>
              <a:t>(</a:t>
            </a:r>
            <a:r>
              <a:rPr lang="ko-KR" altLang="en-US" dirty="0"/>
              <a:t>새 창</a:t>
            </a:r>
            <a:r>
              <a:rPr lang="en-US" altLang="ko-KR" dirty="0"/>
              <a:t>, </a:t>
            </a:r>
            <a:r>
              <a:rPr lang="ko-KR" altLang="en-US" dirty="0"/>
              <a:t>초점에 의한 맥락 변화 등</a:t>
            </a:r>
            <a:r>
              <a:rPr lang="en-US" altLang="ko-KR" dirty="0"/>
              <a:t>)</a:t>
            </a:r>
            <a:r>
              <a:rPr lang="ko-KR" altLang="en-US" dirty="0"/>
              <a:t>은 실행되지 않아야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0125A5-8C62-5312-E27F-6B32AD4BF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사용자가 실행하지 않은 상황에서 예측하지 않은 새 창이 열리는 경우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22FE202-860C-94B9-1922-9587875D8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 dirty="0"/>
              <a:t>새 창을 실행시키는 컨트롤 요소에는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동작 방식에 관한 정보를 제공해야 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C06F0BA-CBC2-AD91-0FEC-B224524308C6}"/>
              </a:ext>
            </a:extLst>
          </p:cNvPr>
          <p:cNvGrpSpPr/>
          <p:nvPr/>
        </p:nvGrpSpPr>
        <p:grpSpPr>
          <a:xfrm>
            <a:off x="631825" y="4237126"/>
            <a:ext cx="4104304" cy="557424"/>
            <a:chOff x="631825" y="4319397"/>
            <a:chExt cx="4104304" cy="5574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2BB6B5-CD48-B9EC-9673-FD58B6F1A47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88D8EC7-8BB9-28E9-D014-A796703A7658}"/>
                </a:ext>
              </a:extLst>
            </p:cNvPr>
            <p:cNvSpPr/>
            <p:nvPr/>
          </p:nvSpPr>
          <p:spPr>
            <a:xfrm>
              <a:off x="631825" y="4530600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&lt;area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 target="_blank"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3E5A7A7-9D83-5756-1EE3-B837572A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13" y="2241550"/>
            <a:ext cx="2000905" cy="40295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25F8C2-D152-BD5C-5815-EC1D4CB16AA6}"/>
              </a:ext>
            </a:extLst>
          </p:cNvPr>
          <p:cNvSpPr/>
          <p:nvPr/>
        </p:nvSpPr>
        <p:spPr>
          <a:xfrm>
            <a:off x="5259351" y="2854822"/>
            <a:ext cx="1775756" cy="108911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73173F-D011-BACE-A0E4-6EDE10E8A30F}"/>
              </a:ext>
            </a:extLst>
          </p:cNvPr>
          <p:cNvSpPr/>
          <p:nvPr/>
        </p:nvSpPr>
        <p:spPr>
          <a:xfrm>
            <a:off x="5259351" y="3971279"/>
            <a:ext cx="1775756" cy="108911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B0FEE-4627-B354-853F-821B5E324789}"/>
              </a:ext>
            </a:extLst>
          </p:cNvPr>
          <p:cNvSpPr/>
          <p:nvPr/>
        </p:nvSpPr>
        <p:spPr>
          <a:xfrm>
            <a:off x="5259351" y="5087736"/>
            <a:ext cx="1775756" cy="108911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98EFFA-051C-F7BF-32EF-17D7494E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029" y="2241550"/>
            <a:ext cx="2028632" cy="39954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55AC32-54CB-0D58-3516-BA445FEC4F75}"/>
              </a:ext>
            </a:extLst>
          </p:cNvPr>
          <p:cNvSpPr/>
          <p:nvPr/>
        </p:nvSpPr>
        <p:spPr>
          <a:xfrm>
            <a:off x="7329000" y="2241550"/>
            <a:ext cx="1872000" cy="11874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EA1FC7-207B-DE1C-2178-93F2ED443BA6}"/>
              </a:ext>
            </a:extLst>
          </p:cNvPr>
          <p:cNvSpPr/>
          <p:nvPr/>
        </p:nvSpPr>
        <p:spPr>
          <a:xfrm>
            <a:off x="7329000" y="3429000"/>
            <a:ext cx="1872000" cy="11874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059A26-FAEC-E301-EAC0-E189C535B7BA}"/>
              </a:ext>
            </a:extLst>
          </p:cNvPr>
          <p:cNvSpPr/>
          <p:nvPr/>
        </p:nvSpPr>
        <p:spPr>
          <a:xfrm>
            <a:off x="7401000" y="4797000"/>
            <a:ext cx="1710891" cy="39272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3ED244-3283-2959-D45F-8591BE14FC89}"/>
              </a:ext>
            </a:extLst>
          </p:cNvPr>
          <p:cNvSpPr/>
          <p:nvPr/>
        </p:nvSpPr>
        <p:spPr>
          <a:xfrm>
            <a:off x="7401000" y="5229000"/>
            <a:ext cx="1710891" cy="39272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E59922-69CA-E321-7430-AEAFFB9A88D5}"/>
              </a:ext>
            </a:extLst>
          </p:cNvPr>
          <p:cNvSpPr/>
          <p:nvPr/>
        </p:nvSpPr>
        <p:spPr>
          <a:xfrm>
            <a:off x="7401000" y="5639141"/>
            <a:ext cx="1710891" cy="39272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83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51974-07B5-135F-AE4F-8161F5C5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E5BD6-FD95-4399-D135-DF12B14B1A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13600"/>
            <a:ext cx="8224519" cy="208800"/>
          </a:xfrm>
        </p:spPr>
        <p:txBody>
          <a:bodyPr/>
          <a:lstStyle/>
          <a:p>
            <a:r>
              <a:rPr lang="ko-KR" altLang="en-US" dirty="0"/>
              <a:t>홍보마당 </a:t>
            </a:r>
            <a:r>
              <a:rPr lang="en-US" altLang="ko-KR" dirty="0"/>
              <a:t>&gt; </a:t>
            </a:r>
            <a:r>
              <a:rPr lang="ko-KR" altLang="en-US" dirty="0" err="1"/>
              <a:t>온비드</a:t>
            </a:r>
            <a:r>
              <a:rPr lang="ko-KR" altLang="en-US" dirty="0"/>
              <a:t> 활용후기 </a:t>
            </a:r>
            <a:r>
              <a:rPr lang="en-US" altLang="ko-KR" dirty="0"/>
              <a:t>&gt; </a:t>
            </a:r>
            <a:r>
              <a:rPr lang="ko-KR" altLang="en-US" dirty="0"/>
              <a:t>역대 수기 공모전 당선작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47C735-0ED9-856D-C2EF-73E3B72DD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0ABB39-5A11-90C5-EFE2-8B8964E719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92812B-1A15-AF96-6607-056DCBBC7C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&gt;,&lt;input type="image"&gt; </a:t>
            </a:r>
            <a:r>
              <a:rPr lang="ko-KR" altLang="en-US" dirty="0"/>
              <a:t>등 이미지 요소에 대해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</a:t>
            </a:r>
            <a:r>
              <a:rPr lang="en-US" altLang="ko-KR" dirty="0"/>
              <a:t>alt</a:t>
            </a:r>
            <a:r>
              <a:rPr lang="ko-KR" altLang="en-US" dirty="0"/>
              <a:t>속성은 선언되었으나 그 내용이 </a:t>
            </a:r>
            <a:r>
              <a:rPr lang="en-US" altLang="ko-KR" dirty="0" err="1"/>
              <a:t>img</a:t>
            </a:r>
            <a:r>
              <a:rPr lang="ko-KR" altLang="en-US" dirty="0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92FE5A2-990A-EEFF-9134-440EA489C8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 dirty="0"/>
              <a:t>이미지가 전달하고자 하는 정보와 동등한 수준의 설명을 대체 텍스트로 제공해야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49C302-AF51-1334-9F12-9774D6B5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023520"/>
            <a:ext cx="4104000" cy="268420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21663-80C8-52D3-16F5-EB574C4A99E5}"/>
              </a:ext>
            </a:extLst>
          </p:cNvPr>
          <p:cNvSpPr/>
          <p:nvPr/>
        </p:nvSpPr>
        <p:spPr>
          <a:xfrm>
            <a:off x="5309746" y="3644364"/>
            <a:ext cx="3819254" cy="16896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5A2DDD-2680-32FE-3C76-6D5E63F75F26}"/>
              </a:ext>
            </a:extLst>
          </p:cNvPr>
          <p:cNvGrpSpPr/>
          <p:nvPr/>
        </p:nvGrpSpPr>
        <p:grpSpPr>
          <a:xfrm>
            <a:off x="626520" y="4140180"/>
            <a:ext cx="4104304" cy="963561"/>
            <a:chOff x="633404" y="2845589"/>
            <a:chExt cx="4104304" cy="963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B9986A-A5AF-5955-88E4-99E9E95B6F8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BB45DD6-EBDC-EFDC-400E-64A266AA70F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downloadEContent.do?eContentUrl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=L2VDb250ZW50L2h0bWxFZGl0b3IvMjAyMy8xMjIyLzIwMjMxMjIyMDIwNDUwNjgyLnBuZw==" style="width: 700px; height: 300px;"&gt;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51DB40-5A19-59AB-8CA0-292618322052}"/>
              </a:ext>
            </a:extLst>
          </p:cNvPr>
          <p:cNvGrpSpPr/>
          <p:nvPr/>
        </p:nvGrpSpPr>
        <p:grpSpPr>
          <a:xfrm>
            <a:off x="632796" y="5370418"/>
            <a:ext cx="4104304" cy="1098983"/>
            <a:chOff x="631825" y="4319397"/>
            <a:chExt cx="4104304" cy="109898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E74F35-0BB0-B03B-E9E2-F5DC055F6B9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3A5A58-F11C-D111-5C9A-1B9389573DA6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alt="2023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년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대국민 공모선 당선작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MY ONBID,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활용후기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2023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년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활용후기 공모전 수상작으로 선정된 활용후기를 발표합니다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금번 활용후기 공모전에 참여해주신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모든분들께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진심으로 감사드립니다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."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downloadEContent.do?eContentUrl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=L2VDb250ZW50L2h0bWxFZGl0b3IvMjAyMy8xMjIyLzIwMjMxMjIyMDIwNDUwNjgyLnBuZw=="&gt;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99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51974-07B5-135F-AE4F-8161F5C5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E5BD6-FD95-4399-D135-DF12B14B1A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이용약관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47C735-0ED9-856D-C2EF-73E3B72DD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https://www.onbid.co.kr/op/cma/leslstplmn/onbidClauseInfo.do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0ABB39-5A11-90C5-EFE2-8B8964E719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10. (</a:t>
            </a:r>
            <a:r>
              <a:rPr lang="ko-KR" altLang="en-US" dirty="0"/>
              <a:t>키보드 사용 보장</a:t>
            </a:r>
            <a:r>
              <a:rPr lang="en-US" altLang="ko-KR" dirty="0"/>
              <a:t>) </a:t>
            </a:r>
            <a:r>
              <a:rPr lang="ko-KR" altLang="en-US" dirty="0"/>
              <a:t>모든 기능은 키보드만으로도 사용할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92812B-1A15-AF96-6607-056DCBBC7C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키보드로 접근 및 운용이 불가능한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92FE5A2-990A-EEFF-9134-440EA489C8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 dirty="0"/>
              <a:t>스크롤 영역을 키보드로 접근 및 조작할 수 있도록 </a:t>
            </a:r>
            <a:r>
              <a:rPr lang="en-US" altLang="ko-KR" dirty="0" err="1"/>
              <a:t>tabindex</a:t>
            </a:r>
            <a:r>
              <a:rPr lang="en-US" altLang="ko-KR" dirty="0"/>
              <a:t> </a:t>
            </a:r>
            <a:r>
              <a:rPr lang="ko-KR" altLang="en-US" dirty="0"/>
              <a:t>속성을 선언해야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이용약관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공익단체회원용 탭 동일 오류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5A2DDD-2680-32FE-3C76-6D5E63F75F26}"/>
              </a:ext>
            </a:extLst>
          </p:cNvPr>
          <p:cNvGrpSpPr/>
          <p:nvPr/>
        </p:nvGrpSpPr>
        <p:grpSpPr>
          <a:xfrm>
            <a:off x="626520" y="3851809"/>
            <a:ext cx="4104304" cy="828140"/>
            <a:chOff x="633404" y="2845589"/>
            <a:chExt cx="4104304" cy="828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B9986A-A5AF-5955-88E4-99E9E95B6F8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BB45DD6-EBDC-EFDC-400E-64A266AA70F1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use_terms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51DB40-5A19-59AB-8CA0-292618322052}"/>
              </a:ext>
            </a:extLst>
          </p:cNvPr>
          <p:cNvGrpSpPr/>
          <p:nvPr/>
        </p:nvGrpSpPr>
        <p:grpSpPr>
          <a:xfrm>
            <a:off x="632796" y="4984452"/>
            <a:ext cx="4104304" cy="828140"/>
            <a:chOff x="631825" y="4319397"/>
            <a:chExt cx="4104304" cy="8281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E74F35-0BB0-B03B-E9E2-F5DC055F6B9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3A5A58-F11C-D111-5C9A-1B9389573DA6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use_terms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="0"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187B80F-9D11-7352-9555-5D652A3B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80" y="2780912"/>
            <a:ext cx="4104000" cy="316942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4816E6-1211-956A-D651-45112644E5D6}"/>
              </a:ext>
            </a:extLst>
          </p:cNvPr>
          <p:cNvSpPr/>
          <p:nvPr/>
        </p:nvSpPr>
        <p:spPr>
          <a:xfrm>
            <a:off x="5241000" y="3429000"/>
            <a:ext cx="3960000" cy="24065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80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51974-07B5-135F-AE4F-8161F5C5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E5BD6-FD95-4399-D135-DF12B14B1A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개인정보처리방침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47C735-0ED9-856D-C2EF-73E3B72DD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https://www.onbid.co.kr/op/cma/leslstplmn/individualInfo.do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0ABB39-5A11-90C5-EFE2-8B8964E719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92812B-1A15-AF96-6607-056DCBBC7C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&gt;,&lt;input type="image"&gt; </a:t>
            </a:r>
            <a:r>
              <a:rPr lang="ko-KR" altLang="en-US" dirty="0"/>
              <a:t>등 이미지 요소에 대해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</a:t>
            </a:r>
            <a:r>
              <a:rPr lang="en-US" altLang="ko-KR" dirty="0"/>
              <a:t>alt</a:t>
            </a:r>
            <a:r>
              <a:rPr lang="ko-KR" altLang="en-US" dirty="0"/>
              <a:t>속성은 선언되었으나 그 내용이 </a:t>
            </a:r>
            <a:r>
              <a:rPr lang="en-US" altLang="ko-KR" dirty="0" err="1"/>
              <a:t>img</a:t>
            </a:r>
            <a:r>
              <a:rPr lang="ko-KR" altLang="en-US" dirty="0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92FE5A2-990A-EEFF-9134-440EA489C8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 dirty="0"/>
              <a:t>태그의 의미와 중복되는 정보</a:t>
            </a:r>
            <a:r>
              <a:rPr lang="en-US" altLang="ko-KR" dirty="0"/>
              <a:t>('</a:t>
            </a:r>
            <a:r>
              <a:rPr lang="ko-KR" altLang="en-US" dirty="0"/>
              <a:t>다운로드</a:t>
            </a:r>
            <a:r>
              <a:rPr lang="en-US" altLang="ko-KR" dirty="0"/>
              <a:t>')</a:t>
            </a:r>
            <a:r>
              <a:rPr lang="ko-KR" altLang="en-US" dirty="0"/>
              <a:t>를 대체 텍스트에 포함함</a:t>
            </a:r>
            <a:endParaRPr lang="en-US" altLang="ko-KR" dirty="0"/>
          </a:p>
          <a:p>
            <a:r>
              <a:rPr lang="ko-KR" altLang="en-US" dirty="0"/>
              <a:t>이미지 대체 텍스트에 포함되어 있는 불필요한 정보를 삭제하여 개선해야 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51DB40-5A19-59AB-8CA0-292618322052}"/>
              </a:ext>
            </a:extLst>
          </p:cNvPr>
          <p:cNvGrpSpPr/>
          <p:nvPr/>
        </p:nvGrpSpPr>
        <p:grpSpPr>
          <a:xfrm>
            <a:off x="632796" y="4244594"/>
            <a:ext cx="4104304" cy="1234405"/>
            <a:chOff x="631825" y="4319397"/>
            <a:chExt cx="4104304" cy="123440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E74F35-0BB0-B03B-E9E2-F5DC055F6B9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3A5A58-F11C-D111-5C9A-1B9389573DA6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-blue px-5 py-4"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="https://www.kamco.or.kr/portal/Downfiles/privacy/power_of_attorney.hwp"&gt;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위임장 다운로드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="....png"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class="icon-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FDA57F9-B0EA-FF29-F932-6C9421A8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712" y="3988727"/>
            <a:ext cx="4104000" cy="75379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C9F612-AAFF-599F-398B-790EB5FF5542}"/>
              </a:ext>
            </a:extLst>
          </p:cNvPr>
          <p:cNvSpPr/>
          <p:nvPr/>
        </p:nvSpPr>
        <p:spPr>
          <a:xfrm>
            <a:off x="5201434" y="4448627"/>
            <a:ext cx="1921077" cy="27774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1960C4-D156-8A29-F796-5A55620FE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5021043"/>
            <a:ext cx="4104000" cy="78297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5699D7-3187-84A1-A5F8-80915E777B21}"/>
              </a:ext>
            </a:extLst>
          </p:cNvPr>
          <p:cNvSpPr/>
          <p:nvPr/>
        </p:nvSpPr>
        <p:spPr>
          <a:xfrm>
            <a:off x="5241000" y="5343876"/>
            <a:ext cx="991002" cy="26841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387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51974-07B5-135F-AE4F-8161F5C5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E5BD6-FD95-4399-D135-DF12B14B1A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개인정보처리방침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47C735-0ED9-856D-C2EF-73E3B72DD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https://www.onbid.co.kr/op/cma/leslstplmn/individualInfo.do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0ABB39-5A11-90C5-EFE2-8B8964E719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92812B-1A15-AF96-6607-056DCBBC7C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불릿이나</a:t>
            </a:r>
            <a:r>
              <a:rPr lang="ko-KR" altLang="en-US" dirty="0"/>
              <a:t> </a:t>
            </a:r>
            <a:r>
              <a:rPr lang="ko-KR" altLang="en-US" dirty="0" err="1"/>
              <a:t>배경이미지</a:t>
            </a:r>
            <a:r>
              <a:rPr lang="ko-KR" altLang="en-US" dirty="0"/>
              <a:t> 등 의미 없는 이미지에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92FE5A2-990A-EEFF-9134-440EA489C8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 dirty="0"/>
              <a:t>장식 등 심미적 효과를 위한 이미지에는 대체 텍스트를 생략하고 공백 문자를 제공해야 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5A2DDD-2680-32FE-3C76-6D5E63F75F26}"/>
              </a:ext>
            </a:extLst>
          </p:cNvPr>
          <p:cNvGrpSpPr/>
          <p:nvPr/>
        </p:nvGrpSpPr>
        <p:grpSpPr>
          <a:xfrm>
            <a:off x="626520" y="3238358"/>
            <a:ext cx="4104304" cy="828268"/>
            <a:chOff x="633404" y="2845589"/>
            <a:chExt cx="4104304" cy="8282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B9986A-A5AF-5955-88E4-99E9E95B6F8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BB45DD6-EBDC-EFDC-400E-64A266AA70F1}"/>
                </a:ext>
              </a:extLst>
            </p:cNvPr>
            <p:cNvSpPr/>
            <p:nvPr/>
          </p:nvSpPr>
          <p:spPr>
            <a:xfrm>
              <a:off x="633404" y="305679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="https://www.kamco.or.kr/portal/images/content/privacy_icon_s_01.gif" 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제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조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개인정보의 처리 목적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아이콘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51DB40-5A19-59AB-8CA0-292618322052}"/>
              </a:ext>
            </a:extLst>
          </p:cNvPr>
          <p:cNvGrpSpPr/>
          <p:nvPr/>
        </p:nvGrpSpPr>
        <p:grpSpPr>
          <a:xfrm>
            <a:off x="632796" y="4984452"/>
            <a:ext cx="4104304" cy="828268"/>
            <a:chOff x="631825" y="4319397"/>
            <a:chExt cx="4104304" cy="82826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E74F35-0BB0-B03B-E9E2-F5DC055F6B9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3A5A58-F11C-D111-5C9A-1B9389573DA6}"/>
                </a:ext>
              </a:extLst>
            </p:cNvPr>
            <p:cNvSpPr/>
            <p:nvPr/>
          </p:nvSpPr>
          <p:spPr>
            <a:xfrm>
              <a:off x="631825" y="4530600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="https://www.kamco.or.kr/portal/images/content/privacy_icon_s_01.gif"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DB389AF-A3FF-4C88-656E-9461915C4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98" y="2246825"/>
            <a:ext cx="4104000" cy="27387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B49A94-658F-7F18-DD7A-3206839F3966}"/>
              </a:ext>
            </a:extLst>
          </p:cNvPr>
          <p:cNvSpPr/>
          <p:nvPr/>
        </p:nvSpPr>
        <p:spPr>
          <a:xfrm>
            <a:off x="5529000" y="3183559"/>
            <a:ext cx="144000" cy="126265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ED51C4-F706-04AC-576E-8EEFF10EB4B1}"/>
              </a:ext>
            </a:extLst>
          </p:cNvPr>
          <p:cNvSpPr/>
          <p:nvPr/>
        </p:nvSpPr>
        <p:spPr>
          <a:xfrm>
            <a:off x="7221538" y="3183559"/>
            <a:ext cx="144000" cy="105145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C1FA0-2FD4-0126-154A-A5F6E2397E45}"/>
              </a:ext>
            </a:extLst>
          </p:cNvPr>
          <p:cNvSpPr/>
          <p:nvPr/>
        </p:nvSpPr>
        <p:spPr>
          <a:xfrm>
            <a:off x="5385000" y="4695559"/>
            <a:ext cx="288000" cy="28998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33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51974-07B5-135F-AE4F-8161F5C5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E5BD6-FD95-4399-D135-DF12B14B1A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개인정보처리방침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47C735-0ED9-856D-C2EF-73E3B72DD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https://www.onbid.co.kr/op/cma/leslstplmn/individualInfo.do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0ABB39-5A11-90C5-EFE2-8B8964E719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11. (</a:t>
            </a:r>
            <a:r>
              <a:rPr lang="ko-KR" altLang="en-US" dirty="0"/>
              <a:t>초점 이동과 표시</a:t>
            </a:r>
            <a:r>
              <a:rPr lang="en-US" altLang="ko-KR" dirty="0"/>
              <a:t>) </a:t>
            </a:r>
            <a:r>
              <a:rPr lang="ko-KR" altLang="en-US" dirty="0"/>
              <a:t>키보드에 의한 초점은 논리적으로 이동해야 하며</a:t>
            </a:r>
            <a:r>
              <a:rPr lang="en-US" altLang="ko-KR" dirty="0"/>
              <a:t>, </a:t>
            </a:r>
            <a:r>
              <a:rPr lang="ko-KR" altLang="en-US" dirty="0"/>
              <a:t>시각적으로 구별할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92812B-1A15-AF96-6607-056DCBBC7C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초점 또는 키보드의 위치를 나타내는 요소가 시각적으로 표시되지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92FE5A2-990A-EEFF-9134-440EA489C8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버튼 요소의 스타일과 포커스 링의 색상이 유사하여 초점이 할당되어도 시각적으로 명확히 변별되지 않음</a:t>
            </a:r>
            <a:endParaRPr lang="en-US" altLang="ko-KR" dirty="0"/>
          </a:p>
          <a:p>
            <a:r>
              <a:rPr lang="en-US" altLang="ko-KR" dirty="0"/>
              <a:t>Outline-offset</a:t>
            </a:r>
            <a:r>
              <a:rPr lang="ko-KR" altLang="en-US" dirty="0"/>
              <a:t>을 </a:t>
            </a:r>
            <a:r>
              <a:rPr lang="en-US" altLang="ko-KR" dirty="0"/>
              <a:t>3px</a:t>
            </a:r>
            <a:r>
              <a:rPr lang="ko-KR" altLang="en-US" dirty="0"/>
              <a:t> 수준으로 조정하여 키보드 초점이 시각적으로 명확하게 변별될 수 있도록 해야 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51DB40-5A19-59AB-8CA0-292618322052}"/>
              </a:ext>
            </a:extLst>
          </p:cNvPr>
          <p:cNvGrpSpPr/>
          <p:nvPr/>
        </p:nvGrpSpPr>
        <p:grpSpPr>
          <a:xfrm>
            <a:off x="632796" y="4244594"/>
            <a:ext cx="4104304" cy="963561"/>
            <a:chOff x="631825" y="4319397"/>
            <a:chExt cx="4104304" cy="96356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E74F35-0BB0-B03B-E9E2-F5DC055F6B9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3A5A58-F11C-D111-5C9A-1B9389573DA6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#use_terms2 .sub-text a:hover, .sub-text a:active, .sub-text a:focus {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outline-offset: 3px;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FDA57F9-B0EA-FF29-F932-6C9421A8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712" y="3329964"/>
            <a:ext cx="4104000" cy="75379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C9F612-AAFF-599F-398B-790EB5FF5542}"/>
              </a:ext>
            </a:extLst>
          </p:cNvPr>
          <p:cNvSpPr/>
          <p:nvPr/>
        </p:nvSpPr>
        <p:spPr>
          <a:xfrm>
            <a:off x="5201434" y="3789864"/>
            <a:ext cx="1921077" cy="27774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1960C4-D156-8A29-F796-5A55620FE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4362280"/>
            <a:ext cx="4104000" cy="78297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5699D7-3187-84A1-A5F8-80915E777B21}"/>
              </a:ext>
            </a:extLst>
          </p:cNvPr>
          <p:cNvSpPr/>
          <p:nvPr/>
        </p:nvSpPr>
        <p:spPr>
          <a:xfrm>
            <a:off x="5241000" y="4685113"/>
            <a:ext cx="991002" cy="26841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AD2E1C7-B687-AFD2-AB5E-E8D2B4B7F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0"/>
          <a:stretch/>
        </p:blipFill>
        <p:spPr>
          <a:xfrm>
            <a:off x="631825" y="5262626"/>
            <a:ext cx="3861208" cy="6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5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51974-07B5-135F-AE4F-8161F5C5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E5BD6-FD95-4399-D135-DF12B14B1A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개인정보처리방침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47C735-0ED9-856D-C2EF-73E3B72DD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https://www.onbid.co.kr/op/cma/leslstplmn/individualInfo.do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0ABB39-5A11-90C5-EFE2-8B8964E719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192812B-1A15-AF96-6607-056DCBBC7C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92FE5A2-990A-EEFF-9134-440EA489C8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 dirty="0"/>
              <a:t>링크 텍스트만으로 목적을 이해하기 어려우므로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보조적인 설명을 제공해야 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51DB40-5A19-59AB-8CA0-292618322052}"/>
              </a:ext>
            </a:extLst>
          </p:cNvPr>
          <p:cNvGrpSpPr/>
          <p:nvPr/>
        </p:nvGrpSpPr>
        <p:grpSpPr>
          <a:xfrm>
            <a:off x="632796" y="4244594"/>
            <a:ext cx="4104304" cy="828268"/>
            <a:chOff x="631825" y="4319397"/>
            <a:chExt cx="4104304" cy="82826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E74F35-0BB0-B03B-E9E2-F5DC055F6B9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3A5A58-F11C-D111-5C9A-1B9389573DA6}"/>
                </a:ext>
              </a:extLst>
            </p:cNvPr>
            <p:cNvSpPr/>
            <p:nvPr/>
          </p:nvSpPr>
          <p:spPr>
            <a:xfrm>
              <a:off x="631825" y="4530600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class="text-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skyblue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="https://www.kamco.or.kr/portal/Downfiles/privacy/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개인정보파일목록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20230112.pdf" download=""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&gt;“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개인정보파일목록”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990DC44-38F9-A42A-5675-C88AADA2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00" y="4015880"/>
            <a:ext cx="4104000" cy="6686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BDD59ED-DB82-99BB-54D5-0DD5B537DBC2}"/>
              </a:ext>
            </a:extLst>
          </p:cNvPr>
          <p:cNvSpPr/>
          <p:nvPr/>
        </p:nvSpPr>
        <p:spPr>
          <a:xfrm>
            <a:off x="6177000" y="4510987"/>
            <a:ext cx="638735" cy="14201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2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통합검색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https://www.onbid.co.kr/wisenut/search/total.do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A14DCEC-8FB5-DA01-100A-5FC7A60972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26. (</a:t>
            </a:r>
            <a:r>
              <a:rPr lang="ko-KR" altLang="en-US" dirty="0"/>
              <a:t>사용자 요구에 따른 실행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기능</a:t>
            </a:r>
            <a:r>
              <a:rPr lang="en-US" altLang="ko-KR" dirty="0"/>
              <a:t>(</a:t>
            </a:r>
            <a:r>
              <a:rPr lang="ko-KR" altLang="en-US" dirty="0"/>
              <a:t>새 창</a:t>
            </a:r>
            <a:r>
              <a:rPr lang="en-US" altLang="ko-KR" dirty="0"/>
              <a:t>, </a:t>
            </a:r>
            <a:r>
              <a:rPr lang="ko-KR" altLang="en-US" dirty="0"/>
              <a:t>초점에 의한 맥락 변화 등</a:t>
            </a:r>
            <a:r>
              <a:rPr lang="en-US" altLang="ko-KR" dirty="0"/>
              <a:t>)</a:t>
            </a:r>
            <a:r>
              <a:rPr lang="ko-KR" altLang="en-US" dirty="0"/>
              <a:t>은 실행되지 않아야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C5D2B36-FA7F-32DD-DE39-3993E39E9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사용자가 의도하지 않은 초점 변화나 기능이 발생되어 맥락상 불편을 주는 경우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36C6BF6B-9323-9B56-A2B2-76DBCBC549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컨트롤 요소 실행 시</a:t>
            </a:r>
            <a:r>
              <a:rPr lang="en-US" altLang="ko-KR" dirty="0"/>
              <a:t>, </a:t>
            </a:r>
            <a:r>
              <a:rPr lang="ko-KR" altLang="en-US" dirty="0"/>
              <a:t>사용자가 의도하지 않은 동작</a:t>
            </a:r>
            <a:r>
              <a:rPr lang="en-US" altLang="ko-KR" dirty="0"/>
              <a:t>(</a:t>
            </a:r>
            <a:r>
              <a:rPr lang="ko-KR" altLang="en-US" dirty="0"/>
              <a:t>새 창</a:t>
            </a:r>
            <a:r>
              <a:rPr lang="en-US" altLang="ko-KR" dirty="0"/>
              <a:t>) </a:t>
            </a:r>
            <a:r>
              <a:rPr lang="ko-KR" altLang="en-US" dirty="0"/>
              <a:t>실행으로 웹페이지의 맥락이 변경되고 있음</a:t>
            </a:r>
            <a:endParaRPr lang="en-US" altLang="ko-KR" dirty="0"/>
          </a:p>
          <a:p>
            <a:r>
              <a:rPr lang="ko-KR" altLang="en-US" dirty="0"/>
              <a:t>사용자가 기능 실행의 결과를 예측할 수 있도록 동작에 대한 설명을 제공해야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63D289-4335-0477-EF23-B0FC71C5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523001"/>
            <a:ext cx="4104000" cy="16852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815C768-A96B-9E2D-E08B-5B68625EA246}"/>
              </a:ext>
            </a:extLst>
          </p:cNvPr>
          <p:cNvSpPr/>
          <p:nvPr/>
        </p:nvSpPr>
        <p:spPr>
          <a:xfrm>
            <a:off x="8841000" y="4653000"/>
            <a:ext cx="360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29217A-3004-ADFB-75E1-97DEF42AA715}"/>
              </a:ext>
            </a:extLst>
          </p:cNvPr>
          <p:cNvGrpSpPr/>
          <p:nvPr/>
        </p:nvGrpSpPr>
        <p:grpSpPr>
          <a:xfrm>
            <a:off x="631825" y="4081239"/>
            <a:ext cx="4104304" cy="557296"/>
            <a:chOff x="631825" y="4319397"/>
            <a:chExt cx="4104304" cy="5572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F94582-785F-C3A1-4C82-E1DC789F14E7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A03B6B-C806-9093-63B2-F33E70A926BE}"/>
                </a:ext>
              </a:extLst>
            </p:cNvPr>
            <p:cNvSpPr/>
            <p:nvPr/>
          </p:nvSpPr>
          <p:spPr>
            <a:xfrm>
              <a:off x="631825" y="4530600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(0)"&gt;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004/001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b="1" dirty="0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C109EE7-5E34-7C87-AF95-B70D51657125}"/>
              </a:ext>
            </a:extLst>
          </p:cNvPr>
          <p:cNvGrpSpPr/>
          <p:nvPr/>
        </p:nvGrpSpPr>
        <p:grpSpPr>
          <a:xfrm>
            <a:off x="631825" y="5387641"/>
            <a:ext cx="4104304" cy="692846"/>
            <a:chOff x="631825" y="4319397"/>
            <a:chExt cx="4104304" cy="6928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23051A-D44A-544A-D811-277A8EBD37CF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589B69F-B404-EF9D-6254-372E454CED78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창 열림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공고물건보기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004/001&lt;/a&gt;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19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/>
              <a:t>1. </a:t>
            </a:r>
            <a:r>
              <a:rPr lang="ko-KR" altLang="en-US" b="0"/>
              <a:t>상세 진단 결과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통합검색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https://www.onbid.co.kr/wisenut/search/total.do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A14DCEC-8FB5-DA01-100A-5FC7A60972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26. (</a:t>
            </a:r>
            <a:r>
              <a:rPr lang="ko-KR" altLang="en-US" dirty="0"/>
              <a:t>사용자 요구에 따른 실행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기능</a:t>
            </a:r>
            <a:r>
              <a:rPr lang="en-US" altLang="ko-KR" dirty="0"/>
              <a:t>(</a:t>
            </a:r>
            <a:r>
              <a:rPr lang="ko-KR" altLang="en-US" dirty="0"/>
              <a:t>새 창</a:t>
            </a:r>
            <a:r>
              <a:rPr lang="en-US" altLang="ko-KR" dirty="0"/>
              <a:t>, </a:t>
            </a:r>
            <a:r>
              <a:rPr lang="ko-KR" altLang="en-US" dirty="0"/>
              <a:t>초점에 의한 맥락 변화 등</a:t>
            </a:r>
            <a:r>
              <a:rPr lang="en-US" altLang="ko-KR" dirty="0"/>
              <a:t>)</a:t>
            </a:r>
            <a:r>
              <a:rPr lang="ko-KR" altLang="en-US" dirty="0"/>
              <a:t>은 실행되지 않아야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C5D2B36-FA7F-32DD-DE39-3993E39E91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사용자가 의도하지 않은 초점 변화나 기능이 발생되어 맥락상 불편을 주는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접기</a:t>
            </a:r>
            <a:r>
              <a:rPr lang="en-US" altLang="ko-KR" dirty="0"/>
              <a:t>/</a:t>
            </a:r>
            <a:r>
              <a:rPr lang="ko-KR" altLang="en-US" dirty="0"/>
              <a:t>펼치기 실행 시 사용자가 의도하지 않은 동작 </a:t>
            </a:r>
            <a:r>
              <a:rPr lang="en-US" altLang="ko-KR" dirty="0"/>
              <a:t>(</a:t>
            </a:r>
            <a:r>
              <a:rPr lang="ko-KR" altLang="en-US" dirty="0"/>
              <a:t>스크롤이 가장 위로 올라감</a:t>
            </a:r>
            <a:r>
              <a:rPr lang="en-US" altLang="ko-KR" dirty="0"/>
              <a:t>) </a:t>
            </a:r>
            <a:r>
              <a:rPr lang="ko-KR" altLang="en-US" dirty="0"/>
              <a:t>실행으로 사용자의 웹페이지 탐색에 </a:t>
            </a:r>
            <a:r>
              <a:rPr lang="ko-KR" altLang="en-US"/>
              <a:t>혼동을 줌</a:t>
            </a:r>
            <a:endParaRPr lang="en-US" altLang="ko-KR"/>
          </a:p>
          <a:p>
            <a:r>
              <a:rPr lang="en-US" altLang="ko-KR"/>
              <a:t>&lt;a href="#"&gt;</a:t>
            </a:r>
            <a:r>
              <a:rPr lang="ko-KR" altLang="en-US"/>
              <a:t>은 실행 시 브라우저 최상단으로 이동되기 때문에</a:t>
            </a:r>
            <a:r>
              <a:rPr lang="en-US" altLang="ko-KR"/>
              <a:t>, preventDefalut </a:t>
            </a:r>
            <a:r>
              <a:rPr lang="ko-KR" altLang="en-US"/>
              <a:t>함수를 활용하여 최상단으로 이동하지 않도록 처리해야 함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912A51-42A9-9F5C-6C78-0D82CCDA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16" y="2297364"/>
            <a:ext cx="1057044" cy="41365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A79C0-74CE-3F16-1C91-DACFAF6EB1E1}"/>
              </a:ext>
            </a:extLst>
          </p:cNvPr>
          <p:cNvSpPr/>
          <p:nvPr/>
        </p:nvSpPr>
        <p:spPr>
          <a:xfrm>
            <a:off x="6865549" y="5157000"/>
            <a:ext cx="747713" cy="86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392FFB-8634-C63C-925C-1FD9BB258C39}"/>
              </a:ext>
            </a:extLst>
          </p:cNvPr>
          <p:cNvSpPr/>
          <p:nvPr/>
        </p:nvSpPr>
        <p:spPr>
          <a:xfrm>
            <a:off x="6865549" y="4293000"/>
            <a:ext cx="747713" cy="57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CC6C87-EC27-B81D-3819-FE5852201B27}"/>
              </a:ext>
            </a:extLst>
          </p:cNvPr>
          <p:cNvSpPr/>
          <p:nvPr/>
        </p:nvSpPr>
        <p:spPr>
          <a:xfrm>
            <a:off x="6865549" y="3141000"/>
            <a:ext cx="747713" cy="86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34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B81FA-302B-A912-F663-F504CE33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51850"/>
            <a:ext cx="6436800" cy="249299"/>
          </a:xfrm>
        </p:spPr>
        <p:txBody>
          <a:bodyPr/>
          <a:lstStyle/>
          <a:p>
            <a:r>
              <a:rPr lang="en-US" altLang="ko-KR" sz="1800" b="0" kern="1200" spc="-100" baseline="0">
                <a:solidFill>
                  <a:srgbClr val="0D0D0D"/>
                </a:solidFill>
                <a:effectLst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1. </a:t>
            </a:r>
            <a:r>
              <a:rPr lang="ko-KR" altLang="en-US" sz="1800" b="0" kern="1200" spc="-100" baseline="0">
                <a:solidFill>
                  <a:srgbClr val="0D0D0D"/>
                </a:solidFill>
                <a:effectLst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05D38B-8A51-C4F8-B392-EA7714CD9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F3AA80-9EF1-3C3D-5060-F29BF816B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https://chat.onbid.co.kr/onbid.do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6853899-BEC4-56C8-1ECF-03C03FD1E8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적절한 대체 텍스트 제공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그 의미나 용도를 인식할 수 있도록 대체 텍스트를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C4D5521-A822-E473-49CB-F8854EC7D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불릿이나</a:t>
            </a:r>
            <a:r>
              <a:rPr lang="ko-KR" altLang="en-US" dirty="0"/>
              <a:t> </a:t>
            </a:r>
            <a:r>
              <a:rPr lang="ko-KR" altLang="en-US" dirty="0" err="1"/>
              <a:t>배경이미지</a:t>
            </a:r>
            <a:r>
              <a:rPr lang="ko-KR" altLang="en-US" dirty="0"/>
              <a:t> 등 의미 없는 이미지에 </a:t>
            </a:r>
            <a:r>
              <a:rPr lang="en-US" altLang="ko-KR" dirty="0"/>
              <a:t>alt </a:t>
            </a:r>
            <a:r>
              <a:rPr lang="ko-KR" altLang="en-US" dirty="0"/>
              <a:t>속성을 제공하지 않거나 공백이 아닌 불필요한 대체 텍스트를 제공한 경우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A92318C-2AB8-CBE2-EC51-03C8B28665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 dirty="0"/>
              <a:t>장식 등 심미적 효과를 위한 이미지에는 대체 텍스트를 생략하고 공백 문자를 </a:t>
            </a:r>
            <a:r>
              <a:rPr lang="ko-KR" altLang="en-US"/>
              <a:t>제공해야 함</a:t>
            </a:r>
            <a:endParaRPr lang="en-US" altLang="ko-KR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FBEC17-D457-08AB-AAB5-A201FA9BE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901"/>
          <a:stretch/>
        </p:blipFill>
        <p:spPr>
          <a:xfrm>
            <a:off x="5168598" y="2934451"/>
            <a:ext cx="4104000" cy="286234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85E2F9-5263-85E6-088A-D850C9669D35}"/>
              </a:ext>
            </a:extLst>
          </p:cNvPr>
          <p:cNvSpPr/>
          <p:nvPr/>
        </p:nvSpPr>
        <p:spPr>
          <a:xfrm>
            <a:off x="8064471" y="3516471"/>
            <a:ext cx="416529" cy="41652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637454-549B-1D9E-17A0-62D97B21D12A}"/>
              </a:ext>
            </a:extLst>
          </p:cNvPr>
          <p:cNvGrpSpPr/>
          <p:nvPr/>
        </p:nvGrpSpPr>
        <p:grpSpPr>
          <a:xfrm>
            <a:off x="631825" y="4081239"/>
            <a:ext cx="4104304" cy="557424"/>
            <a:chOff x="631825" y="4319397"/>
            <a:chExt cx="4104304" cy="5574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BF5B96-8ACB-875D-0B0D-9D59A565C47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4938452-14BB-1C91-B32E-68FACAABFD1B}"/>
                </a:ext>
              </a:extLst>
            </p:cNvPr>
            <p:cNvSpPr/>
            <p:nvPr/>
          </p:nvSpPr>
          <p:spPr>
            <a:xfrm>
              <a:off x="631825" y="4530600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="/resources/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/profile_img_new.png" alt="</a:t>
              </a:r>
              <a:r>
                <a:rPr lang="ko-KR" altLang="en-US" sz="800" b="1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캠코캐릭터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98E6319-FAAB-6741-8192-D74F5E2F2E4D}"/>
              </a:ext>
            </a:extLst>
          </p:cNvPr>
          <p:cNvGrpSpPr/>
          <p:nvPr/>
        </p:nvGrpSpPr>
        <p:grpSpPr>
          <a:xfrm>
            <a:off x="631825" y="5387641"/>
            <a:ext cx="4104304" cy="557424"/>
            <a:chOff x="631825" y="4319397"/>
            <a:chExt cx="4104304" cy="55742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064811-A3F4-6D19-B66E-CAC4ADF68325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FF9CEB-91E0-8A13-895E-719A2E08CF8A}"/>
                </a:ext>
              </a:extLst>
            </p:cNvPr>
            <p:cNvSpPr/>
            <p:nvPr/>
          </p:nvSpPr>
          <p:spPr>
            <a:xfrm>
              <a:off x="631825" y="4530600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="/resources/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/profile_img_new.png"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05E641F-9541-BD3E-2D35-D8DE6089BC82}"/>
              </a:ext>
            </a:extLst>
          </p:cNvPr>
          <p:cNvCxnSpPr>
            <a:cxnSpLocks/>
          </p:cNvCxnSpPr>
          <p:nvPr/>
        </p:nvCxnSpPr>
        <p:spPr>
          <a:xfrm flipH="1">
            <a:off x="8517402" y="3724735"/>
            <a:ext cx="251598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45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B81FA-302B-A912-F663-F504CE33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51850"/>
            <a:ext cx="6436800" cy="249299"/>
          </a:xfrm>
        </p:spPr>
        <p:txBody>
          <a:bodyPr/>
          <a:lstStyle/>
          <a:p>
            <a:r>
              <a:rPr lang="en-US" altLang="ko-KR" sz="1800" b="0" kern="1200" spc="-100" baseline="0">
                <a:solidFill>
                  <a:srgbClr val="0D0D0D"/>
                </a:solidFill>
                <a:effectLst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1. </a:t>
            </a:r>
            <a:r>
              <a:rPr lang="ko-KR" altLang="en-US" sz="1800" b="0" kern="1200" spc="-100" baseline="0">
                <a:solidFill>
                  <a:srgbClr val="0D0D0D"/>
                </a:solidFill>
                <a:effectLst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상세 진단 결과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05D38B-8A51-C4F8-B392-EA7714CD9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F3AA80-9EF1-3C3D-5060-F29BF816B0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https://chat.onbid.co.kr/onbid.do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6853899-BEC4-56C8-1ECF-03C03FD1E8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11. (</a:t>
            </a:r>
            <a:r>
              <a:rPr lang="ko-KR" altLang="en-US" dirty="0"/>
              <a:t>초점 이동과 표시</a:t>
            </a:r>
            <a:r>
              <a:rPr lang="en-US" altLang="ko-KR" dirty="0"/>
              <a:t>) </a:t>
            </a:r>
            <a:r>
              <a:rPr lang="ko-KR" altLang="en-US" dirty="0"/>
              <a:t>키보드에 의한 초점은 논리적으로 이동해야 하며</a:t>
            </a:r>
            <a:r>
              <a:rPr lang="en-US" altLang="ko-KR" dirty="0"/>
              <a:t>, </a:t>
            </a:r>
            <a:r>
              <a:rPr lang="ko-KR" altLang="en-US" dirty="0"/>
              <a:t>시각적으로 구별할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C4D5521-A822-E473-49CB-F8854EC7D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초점의 이동순서가 논리적이지 않으며 일관성이 없는 경우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A92318C-2AB8-CBE2-EC51-03C8B28665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버튼 실행 후 초점 이동 시 슬라이드의 첫 번째 요소로 초점이 이동되지만 화면에 초점이 보이지 않음</a:t>
            </a:r>
            <a:endParaRPr lang="en-US" altLang="ko-KR"/>
          </a:p>
          <a:p>
            <a:r>
              <a:rPr lang="ko-KR" altLang="en-US"/>
              <a:t>초점이 진입된 요소는 화면에 표시될 수 있도록 구현해야 함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76BF17-5833-5C52-AF3D-79AA9544D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2"/>
          <a:stretch/>
        </p:blipFill>
        <p:spPr>
          <a:xfrm>
            <a:off x="5168900" y="3627205"/>
            <a:ext cx="4105275" cy="14768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BE7316-2B6E-AFAC-E999-C537605F81A4}"/>
              </a:ext>
            </a:extLst>
          </p:cNvPr>
          <p:cNvSpPr/>
          <p:nvPr/>
        </p:nvSpPr>
        <p:spPr>
          <a:xfrm>
            <a:off x="6393000" y="3675855"/>
            <a:ext cx="1656000" cy="33089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4BC2F0-F148-6908-7F29-E829AE2E7EB8}"/>
              </a:ext>
            </a:extLst>
          </p:cNvPr>
          <p:cNvSpPr/>
          <p:nvPr/>
        </p:nvSpPr>
        <p:spPr>
          <a:xfrm>
            <a:off x="5567750" y="4014894"/>
            <a:ext cx="718251" cy="71825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DB19430-7FE2-0002-05C6-082E26109D5C}"/>
              </a:ext>
            </a:extLst>
          </p:cNvPr>
          <p:cNvCxnSpPr>
            <a:stCxn id="13" idx="1"/>
            <a:endCxn id="14" idx="0"/>
          </p:cNvCxnSpPr>
          <p:nvPr/>
        </p:nvCxnSpPr>
        <p:spPr>
          <a:xfrm rot="10800000" flipV="1">
            <a:off x="5926876" y="3841302"/>
            <a:ext cx="466124" cy="173592"/>
          </a:xfrm>
          <a:prstGeom prst="bent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533914"/>
      </p:ext>
    </p:extLst>
  </p:cSld>
  <p:clrMapOvr>
    <a:masterClrMapping/>
  </p:clrMapOvr>
</p:sld>
</file>

<file path=ppt/theme/theme1.xml><?xml version="1.0" encoding="utf-8"?>
<a:theme xmlns:a="http://schemas.openxmlformats.org/drawingml/2006/main" name="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5"/>
          </a:solidFill>
        </a:ln>
      </a:spPr>
      <a:bodyPr wrap="square" lIns="0" tIns="0" rIns="0" bIns="0" rtlCol="0" anchor="t">
        <a:noAutofit/>
      </a:bodyPr>
      <a:lstStyle>
        <a:defPPr algn="l" defTabSz="144000">
          <a:lnSpc>
            <a:spcPct val="110000"/>
          </a:lnSpc>
          <a:defRPr sz="800" dirty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9423</Words>
  <Application>Microsoft Office PowerPoint</Application>
  <PresentationFormat>A4 용지(210x297mm)</PresentationFormat>
  <Paragraphs>791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Consolas</vt:lpstr>
      <vt:lpstr>맑은 고딕</vt:lpstr>
      <vt:lpstr>Spoqa Han Sans Neo Bold</vt:lpstr>
      <vt:lpstr>Arial</vt:lpstr>
      <vt:lpstr>Spoqa Han Sans Neo Regular</vt:lpstr>
      <vt:lpstr>웹 접근성 컨설팅_part2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Giyeon</dc:creator>
  <cp:lastModifiedBy>최두성</cp:lastModifiedBy>
  <cp:revision>3963</cp:revision>
  <cp:lastPrinted>2021-01-31T23:42:00Z</cp:lastPrinted>
  <dcterms:created xsi:type="dcterms:W3CDTF">2020-06-17T00:04:22Z</dcterms:created>
  <dcterms:modified xsi:type="dcterms:W3CDTF">2025-09-30T10:13:25Z</dcterms:modified>
</cp:coreProperties>
</file>